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1"/>
    <p:sldMasterId id="2147483834" r:id="rId2"/>
  </p:sldMasterIdLst>
  <p:notesMasterIdLst>
    <p:notesMasterId r:id="rId24"/>
  </p:notesMasterIdLst>
  <p:handoutMasterIdLst>
    <p:handoutMasterId r:id="rId25"/>
  </p:handoutMasterIdLst>
  <p:sldIdLst>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Lst>
  <p:sldSz cx="10080625" cy="7559675"/>
  <p:notesSz cx="6761163" cy="9942513"/>
  <p:defaultTextStyle>
    <a:defPPr>
      <a:defRPr lang="en-GB"/>
    </a:defPPr>
    <a:lvl1pPr algn="l" defTabSz="446088"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39775" indent="-282575" algn="l" defTabSz="446088"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39825" indent="-225425" algn="l" defTabSz="446088"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597025" indent="-225425" algn="l" defTabSz="446088"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4225" indent="-225425" algn="l" defTabSz="446088"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286000" algn="l" defTabSz="914400" rtl="0" eaLnBrk="1" latinLnBrk="0" hangingPunct="1">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743200" algn="l" defTabSz="914400" rtl="0" eaLnBrk="1" latinLnBrk="0" hangingPunct="1">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200400" algn="l" defTabSz="914400" rtl="0" eaLnBrk="1" latinLnBrk="0" hangingPunct="1">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657600" algn="l" defTabSz="914400" rtl="0" eaLnBrk="1" latinLnBrk="0" hangingPunct="1">
      <a:defRPr kern="12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678">
          <p15:clr>
            <a:srgbClr val="A4A3A4"/>
          </p15:clr>
        </p15:guide>
        <p15:guide id="2" pos="1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65" autoAdjust="0"/>
  </p:normalViewPr>
  <p:slideViewPr>
    <p:cSldViewPr>
      <p:cViewPr varScale="1">
        <p:scale>
          <a:sx n="69" d="100"/>
          <a:sy n="69" d="100"/>
        </p:scale>
        <p:origin x="1212" y="60"/>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678"/>
        <p:guide pos="19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atin typeface="Arial" charset="0"/>
              </a:defRPr>
            </a:lvl1pPr>
          </a:lstStyle>
          <a:p>
            <a:pPr>
              <a:defRPr/>
            </a:pPr>
            <a:endParaRPr lang="mk-MK"/>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atin typeface="Arial" charset="0"/>
              </a:defRPr>
            </a:lvl1pPr>
          </a:lstStyle>
          <a:p>
            <a:pPr>
              <a:defRPr/>
            </a:pPr>
            <a:fld id="{97EC4BDD-40F8-41C7-83DF-7B0EB3A1B89C}" type="datetimeFigureOut">
              <a:rPr lang="mk-MK"/>
              <a:pPr>
                <a:defRPr/>
              </a:pPr>
              <a:t>08.10.2015</a:t>
            </a:fld>
            <a:endParaRPr lang="mk-MK"/>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atin typeface="Arial" charset="0"/>
              </a:defRPr>
            </a:lvl1pPr>
          </a:lstStyle>
          <a:p>
            <a:pPr>
              <a:defRPr/>
            </a:pPr>
            <a:endParaRPr lang="mk-MK"/>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8F922F9-CD77-4341-A03B-E337998088C2}" type="slidenum">
              <a:rPr lang="mk-MK" altLang="en-US"/>
              <a:pPr/>
              <a:t>‹#›</a:t>
            </a:fld>
            <a:endParaRPr lang="mk-MK" altLang="en-US"/>
          </a:p>
        </p:txBody>
      </p:sp>
    </p:spTree>
    <p:extLst>
      <p:ext uri="{BB962C8B-B14F-4D97-AF65-F5344CB8AC3E}">
        <p14:creationId xmlns:p14="http://schemas.microsoft.com/office/powerpoint/2010/main" val="690151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sldImg"/>
          </p:nvPr>
        </p:nvSpPr>
        <p:spPr bwMode="auto">
          <a:xfrm>
            <a:off x="895350" y="755650"/>
            <a:ext cx="4967288"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4" name="Rectangle 2"/>
          <p:cNvSpPr>
            <a:spLocks noGrp="1" noChangeArrowheads="1"/>
          </p:cNvSpPr>
          <p:nvPr>
            <p:ph type="body"/>
          </p:nvPr>
        </p:nvSpPr>
        <p:spPr bwMode="auto">
          <a:xfrm>
            <a:off x="676275" y="4722813"/>
            <a:ext cx="5407025" cy="44719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3075" name="Rectangle 3"/>
          <p:cNvSpPr>
            <a:spLocks noGrp="1" noChangeArrowheads="1"/>
          </p:cNvSpPr>
          <p:nvPr>
            <p:ph type="hdr"/>
          </p:nvPr>
        </p:nvSpPr>
        <p:spPr bwMode="auto">
          <a:xfrm>
            <a:off x="0" y="0"/>
            <a:ext cx="2933700"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11078">
              <a:lnSpc>
                <a:spcPct val="95000"/>
              </a:lnSpc>
              <a:tabLst>
                <a:tab pos="662441" algn="l"/>
                <a:tab pos="1324882" algn="l"/>
                <a:tab pos="1987323" algn="l"/>
                <a:tab pos="2649764" algn="l"/>
              </a:tabLst>
              <a:defRPr sz="1300">
                <a:solidFill>
                  <a:srgbClr val="FFFFFF"/>
                </a:solidFill>
                <a:latin typeface="Times New Roman" pitchFamily="18" charset="0"/>
              </a:defRPr>
            </a:lvl1pPr>
          </a:lstStyle>
          <a:p>
            <a:pPr>
              <a:defRPr/>
            </a:pPr>
            <a:endParaRPr lang="mk-MK"/>
          </a:p>
        </p:txBody>
      </p:sp>
      <p:sp>
        <p:nvSpPr>
          <p:cNvPr id="3076" name="Rectangle 4"/>
          <p:cNvSpPr>
            <a:spLocks noGrp="1" noChangeArrowheads="1"/>
          </p:cNvSpPr>
          <p:nvPr>
            <p:ph type="dt"/>
          </p:nvPr>
        </p:nvSpPr>
        <p:spPr bwMode="auto">
          <a:xfrm>
            <a:off x="3825875" y="0"/>
            <a:ext cx="2933700" cy="49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11078">
              <a:lnSpc>
                <a:spcPct val="95000"/>
              </a:lnSpc>
              <a:tabLst>
                <a:tab pos="662441" algn="l"/>
                <a:tab pos="1324882" algn="l"/>
                <a:tab pos="1987323" algn="l"/>
                <a:tab pos="2649764" algn="l"/>
              </a:tabLst>
              <a:defRPr sz="1300">
                <a:solidFill>
                  <a:srgbClr val="FFFFFF"/>
                </a:solidFill>
                <a:latin typeface="Times New Roman" pitchFamily="18" charset="0"/>
              </a:defRPr>
            </a:lvl1pPr>
          </a:lstStyle>
          <a:p>
            <a:pPr>
              <a:defRPr/>
            </a:pPr>
            <a:endParaRPr lang="mk-MK"/>
          </a:p>
        </p:txBody>
      </p:sp>
      <p:sp>
        <p:nvSpPr>
          <p:cNvPr id="3077" name="Rectangle 5"/>
          <p:cNvSpPr>
            <a:spLocks noGrp="1" noChangeArrowheads="1"/>
          </p:cNvSpPr>
          <p:nvPr>
            <p:ph type="ftr"/>
          </p:nvPr>
        </p:nvSpPr>
        <p:spPr bwMode="auto">
          <a:xfrm>
            <a:off x="0" y="9445625"/>
            <a:ext cx="2933700"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11078">
              <a:lnSpc>
                <a:spcPct val="95000"/>
              </a:lnSpc>
              <a:tabLst>
                <a:tab pos="662441" algn="l"/>
                <a:tab pos="1324882" algn="l"/>
                <a:tab pos="1987323" algn="l"/>
                <a:tab pos="2649764" algn="l"/>
              </a:tabLst>
              <a:defRPr sz="1300">
                <a:solidFill>
                  <a:srgbClr val="FFFFFF"/>
                </a:solidFill>
                <a:latin typeface="Times New Roman" pitchFamily="18" charset="0"/>
              </a:defRPr>
            </a:lvl1pPr>
          </a:lstStyle>
          <a:p>
            <a:pPr>
              <a:defRPr/>
            </a:pPr>
            <a:endParaRPr lang="mk-MK"/>
          </a:p>
        </p:txBody>
      </p:sp>
      <p:sp>
        <p:nvSpPr>
          <p:cNvPr id="3078" name="Rectangle 6"/>
          <p:cNvSpPr>
            <a:spLocks noGrp="1" noChangeArrowheads="1"/>
          </p:cNvSpPr>
          <p:nvPr>
            <p:ph type="sldNum"/>
          </p:nvPr>
        </p:nvSpPr>
        <p:spPr bwMode="auto">
          <a:xfrm>
            <a:off x="3825875" y="9445625"/>
            <a:ext cx="2933700" cy="4953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409575">
              <a:lnSpc>
                <a:spcPct val="95000"/>
              </a:lnSpc>
              <a:tabLst>
                <a:tab pos="661988" algn="l"/>
                <a:tab pos="1323975" algn="l"/>
                <a:tab pos="1985963" algn="l"/>
                <a:tab pos="2649538" algn="l"/>
              </a:tabLst>
              <a:defRPr sz="1300">
                <a:solidFill>
                  <a:srgbClr val="FFFFFF"/>
                </a:solidFill>
                <a:latin typeface="Times New Roman" panose="02020603050405020304" pitchFamily="18" charset="0"/>
              </a:defRPr>
            </a:lvl1pPr>
          </a:lstStyle>
          <a:p>
            <a:fld id="{EA2D54A2-3160-4399-8926-920CF94674DF}" type="slidenum">
              <a:rPr lang="mk-MK" altLang="en-US"/>
              <a:pPr/>
              <a:t>‹#›</a:t>
            </a:fld>
            <a:endParaRPr lang="mk-MK" altLang="en-US"/>
          </a:p>
        </p:txBody>
      </p:sp>
    </p:spTree>
    <p:extLst>
      <p:ext uri="{BB962C8B-B14F-4D97-AF65-F5344CB8AC3E}">
        <p14:creationId xmlns:p14="http://schemas.microsoft.com/office/powerpoint/2010/main" val="762190063"/>
      </p:ext>
    </p:extLst>
  </p:cSld>
  <p:clrMap bg1="lt1" tx1="dk1" bg2="lt2" tx2="dk2" accent1="accent1" accent2="accent2" accent3="accent3" accent4="accent4" accent5="accent5" accent6="accent6" hlink="hlink" folHlink="folHlink"/>
  <p:notesStyle>
    <a:lvl1pPr algn="l" defTabSz="44608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608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608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608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608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2" algn="l" defTabSz="914210" rtl="0" eaLnBrk="1" latinLnBrk="0" hangingPunct="1">
      <a:defRPr sz="1200" kern="1200">
        <a:solidFill>
          <a:schemeClr val="tx1"/>
        </a:solidFill>
        <a:latin typeface="+mn-lt"/>
        <a:ea typeface="+mn-ea"/>
        <a:cs typeface="+mn-cs"/>
      </a:defRPr>
    </a:lvl7pPr>
    <a:lvl8pPr marL="3199737" algn="l" defTabSz="914210" rtl="0" eaLnBrk="1" latinLnBrk="0" hangingPunct="1">
      <a:defRPr sz="1200" kern="1200">
        <a:solidFill>
          <a:schemeClr val="tx1"/>
        </a:solidFill>
        <a:latin typeface="+mn-lt"/>
        <a:ea typeface="+mn-ea"/>
        <a:cs typeface="+mn-cs"/>
      </a:defRPr>
    </a:lvl8pPr>
    <a:lvl9pPr marL="3656842"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Good morning everybody. It is a great pleasure to be here with all of you in the marvelous Lil. I must say that I am grateful to the WFHSS, for accepting my abstract. </a:t>
            </a:r>
            <a:r>
              <a:rPr lang="en-US" altLang="en-US" smtClean="0"/>
              <a:t>Today I will speak about the benefits of having the copper in the hospital environments. </a:t>
            </a:r>
            <a:r>
              <a:rPr lang="en-US" altLang="en-US" dirty="0" smtClean="0"/>
              <a:t>Shall we begin….</a:t>
            </a:r>
            <a:endParaRPr lang="mk-MK" altLang="en-US" dirty="0" smtClean="0"/>
          </a:p>
        </p:txBody>
      </p:sp>
      <p:sp>
        <p:nvSpPr>
          <p:cNvPr id="389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77D79F65-CC2C-4E9B-B90B-0834747285D5}" type="slidenum">
              <a:rPr lang="mk-MK" altLang="en-US">
                <a:solidFill>
                  <a:srgbClr val="FFFFFF"/>
                </a:solidFill>
                <a:latin typeface="Times New Roman" panose="02020603050405020304" pitchFamily="18" charset="0"/>
              </a:rPr>
              <a:pPr eaLnBrk="1"/>
              <a:t>1</a:t>
            </a:fld>
            <a:endParaRPr lang="mk-MK" altLang="en-US">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04423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8099A902-E367-4C9D-833E-376D1074BD67}" type="slidenum">
              <a:rPr lang="mk-MK" altLang="mk-MK">
                <a:solidFill>
                  <a:srgbClr val="FFFFFF"/>
                </a:solidFill>
                <a:latin typeface="Times New Roman" panose="02020603050405020304" pitchFamily="18" charset="0"/>
              </a:rPr>
              <a:pPr eaLnBrk="1"/>
              <a:t>10</a:t>
            </a:fld>
            <a:endParaRPr lang="mk-MK" altLang="mk-MK">
              <a:solidFill>
                <a:srgbClr val="FFFFFF"/>
              </a:solidFill>
              <a:latin typeface="Times New Roman" panose="02020603050405020304" pitchFamily="18" charset="0"/>
            </a:endParaRPr>
          </a:p>
        </p:txBody>
      </p:sp>
      <p:sp>
        <p:nvSpPr>
          <p:cNvPr id="48131"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8132"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We have tested the biofilm forming ability too.</a:t>
            </a:r>
          </a:p>
        </p:txBody>
      </p:sp>
    </p:spTree>
    <p:extLst>
      <p:ext uri="{BB962C8B-B14F-4D97-AF65-F5344CB8AC3E}">
        <p14:creationId xmlns:p14="http://schemas.microsoft.com/office/powerpoint/2010/main" val="4121732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E8B489FF-2BDA-4DC4-BE3B-C4F6476AF63D}" type="slidenum">
              <a:rPr lang="mk-MK" altLang="mk-MK">
                <a:solidFill>
                  <a:srgbClr val="FFFFFF"/>
                </a:solidFill>
                <a:latin typeface="Times New Roman" panose="02020603050405020304" pitchFamily="18" charset="0"/>
              </a:rPr>
              <a:pPr eaLnBrk="1"/>
              <a:t>11</a:t>
            </a:fld>
            <a:endParaRPr lang="mk-MK" altLang="mk-MK">
              <a:solidFill>
                <a:srgbClr val="FFFFFF"/>
              </a:solidFill>
              <a:latin typeface="Times New Roman" panose="02020603050405020304" pitchFamily="18" charset="0"/>
            </a:endParaRPr>
          </a:p>
        </p:txBody>
      </p:sp>
      <p:sp>
        <p:nvSpPr>
          <p:cNvPr id="49155"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9156"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mk-MK" smtClean="0"/>
          </a:p>
        </p:txBody>
      </p:sp>
    </p:spTree>
    <p:extLst>
      <p:ext uri="{BB962C8B-B14F-4D97-AF65-F5344CB8AC3E}">
        <p14:creationId xmlns:p14="http://schemas.microsoft.com/office/powerpoint/2010/main" val="353289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FC3B5351-2CBD-49F2-B353-A34BC9A52671}" type="slidenum">
              <a:rPr lang="mk-MK" altLang="mk-MK">
                <a:solidFill>
                  <a:srgbClr val="FFFFFF"/>
                </a:solidFill>
                <a:latin typeface="Times New Roman" panose="02020603050405020304" pitchFamily="18" charset="0"/>
              </a:rPr>
              <a:pPr eaLnBrk="1"/>
              <a:t>12</a:t>
            </a:fld>
            <a:endParaRPr lang="mk-MK" altLang="mk-MK">
              <a:solidFill>
                <a:srgbClr val="FFFFFF"/>
              </a:solidFill>
              <a:latin typeface="Times New Roman" panose="02020603050405020304" pitchFamily="18" charset="0"/>
            </a:endParaRPr>
          </a:p>
        </p:txBody>
      </p:sp>
      <p:sp>
        <p:nvSpPr>
          <p:cNvPr id="50179"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50180"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We have made a test that proved the cooper biocide activity.</a:t>
            </a:r>
          </a:p>
        </p:txBody>
      </p:sp>
    </p:spTree>
    <p:extLst>
      <p:ext uri="{BB962C8B-B14F-4D97-AF65-F5344CB8AC3E}">
        <p14:creationId xmlns:p14="http://schemas.microsoft.com/office/powerpoint/2010/main" val="136502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2EB34E3D-7808-413E-B456-2ACB221FEA5F}" type="slidenum">
              <a:rPr lang="mk-MK" altLang="mk-MK">
                <a:solidFill>
                  <a:srgbClr val="FFFFFF"/>
                </a:solidFill>
                <a:latin typeface="Times New Roman" panose="02020603050405020304" pitchFamily="18" charset="0"/>
              </a:rPr>
              <a:pPr eaLnBrk="1"/>
              <a:t>13</a:t>
            </a:fld>
            <a:endParaRPr lang="mk-MK" altLang="mk-MK">
              <a:solidFill>
                <a:srgbClr val="FFFFFF"/>
              </a:solidFill>
              <a:latin typeface="Times New Roman" panose="02020603050405020304" pitchFamily="18" charset="0"/>
            </a:endParaRPr>
          </a:p>
        </p:txBody>
      </p:sp>
      <p:sp>
        <p:nvSpPr>
          <p:cNvPr id="51203"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51204"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Here are the results and numbers.</a:t>
            </a:r>
          </a:p>
        </p:txBody>
      </p:sp>
    </p:spTree>
    <p:extLst>
      <p:ext uri="{BB962C8B-B14F-4D97-AF65-F5344CB8AC3E}">
        <p14:creationId xmlns:p14="http://schemas.microsoft.com/office/powerpoint/2010/main" val="184289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55571FEF-BA33-47FF-9A14-F2F445B597B6}" type="slidenum">
              <a:rPr lang="mk-MK" altLang="mk-MK">
                <a:solidFill>
                  <a:srgbClr val="FFFFFF"/>
                </a:solidFill>
                <a:latin typeface="Times New Roman" panose="02020603050405020304" pitchFamily="18" charset="0"/>
              </a:rPr>
              <a:pPr eaLnBrk="1"/>
              <a:t>14</a:t>
            </a:fld>
            <a:endParaRPr lang="mk-MK" altLang="mk-MK">
              <a:solidFill>
                <a:srgbClr val="FFFFFF"/>
              </a:solidFill>
              <a:latin typeface="Times New Roman" panose="02020603050405020304" pitchFamily="18" charset="0"/>
            </a:endParaRPr>
          </a:p>
        </p:txBody>
      </p:sp>
      <p:sp>
        <p:nvSpPr>
          <p:cNvPr id="52227"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52228"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These are the results of biofilm forming ability</a:t>
            </a:r>
          </a:p>
        </p:txBody>
      </p:sp>
    </p:spTree>
    <p:extLst>
      <p:ext uri="{BB962C8B-B14F-4D97-AF65-F5344CB8AC3E}">
        <p14:creationId xmlns:p14="http://schemas.microsoft.com/office/powerpoint/2010/main" val="60973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7D0C12CC-3F47-4182-BF09-3B333F76A989}" type="slidenum">
              <a:rPr lang="mk-MK" altLang="mk-MK">
                <a:solidFill>
                  <a:srgbClr val="FFFFFF"/>
                </a:solidFill>
                <a:latin typeface="Times New Roman" panose="02020603050405020304" pitchFamily="18" charset="0"/>
              </a:rPr>
              <a:pPr eaLnBrk="1"/>
              <a:t>15</a:t>
            </a:fld>
            <a:endParaRPr lang="mk-MK" altLang="mk-MK">
              <a:solidFill>
                <a:srgbClr val="FFFFFF"/>
              </a:solidFill>
              <a:latin typeface="Times New Roman" panose="02020603050405020304" pitchFamily="18" charset="0"/>
            </a:endParaRPr>
          </a:p>
        </p:txBody>
      </p:sp>
      <p:sp>
        <p:nvSpPr>
          <p:cNvPr id="53251"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53252"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And the results of copper biocide activity.</a:t>
            </a:r>
          </a:p>
        </p:txBody>
      </p:sp>
    </p:spTree>
    <p:extLst>
      <p:ext uri="{BB962C8B-B14F-4D97-AF65-F5344CB8AC3E}">
        <p14:creationId xmlns:p14="http://schemas.microsoft.com/office/powerpoint/2010/main" val="316716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76BA04DE-372C-4CEA-BF23-6843FF5B6497}" type="slidenum">
              <a:rPr lang="mk-MK" altLang="mk-MK">
                <a:solidFill>
                  <a:srgbClr val="FFFFFF"/>
                </a:solidFill>
                <a:latin typeface="Times New Roman" panose="02020603050405020304" pitchFamily="18" charset="0"/>
              </a:rPr>
              <a:pPr eaLnBrk="1"/>
              <a:t>16</a:t>
            </a:fld>
            <a:endParaRPr lang="mk-MK" altLang="mk-MK">
              <a:solidFill>
                <a:srgbClr val="FFFFFF"/>
              </a:solidFill>
              <a:latin typeface="Times New Roman" panose="02020603050405020304" pitchFamily="18" charset="0"/>
            </a:endParaRPr>
          </a:p>
        </p:txBody>
      </p:sp>
      <p:sp>
        <p:nvSpPr>
          <p:cNvPr id="54275"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54276"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These are the results…..</a:t>
            </a:r>
          </a:p>
        </p:txBody>
      </p:sp>
    </p:spTree>
    <p:extLst>
      <p:ext uri="{BB962C8B-B14F-4D97-AF65-F5344CB8AC3E}">
        <p14:creationId xmlns:p14="http://schemas.microsoft.com/office/powerpoint/2010/main" val="284774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214D9BE1-D467-4777-B310-28D402D309CC}" type="slidenum">
              <a:rPr lang="mk-MK" altLang="mk-MK">
                <a:solidFill>
                  <a:srgbClr val="FFFFFF"/>
                </a:solidFill>
                <a:latin typeface="Times New Roman" panose="02020603050405020304" pitchFamily="18" charset="0"/>
              </a:rPr>
              <a:pPr eaLnBrk="1"/>
              <a:t>17</a:t>
            </a:fld>
            <a:endParaRPr lang="mk-MK" altLang="mk-MK">
              <a:solidFill>
                <a:srgbClr val="FFFFFF"/>
              </a:solidFill>
              <a:latin typeface="Times New Roman" panose="02020603050405020304" pitchFamily="18" charset="0"/>
            </a:endParaRPr>
          </a:p>
        </p:txBody>
      </p:sp>
      <p:sp>
        <p:nvSpPr>
          <p:cNvPr id="55299"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55300" name="Rectangle 2"/>
          <p:cNvSpPr>
            <a:spLocks noChangeArrowheads="1"/>
          </p:cNvSpPr>
          <p:nvPr>
            <p:ph type="body" idx="1"/>
          </p:nvPr>
        </p:nvSpPr>
        <p:spPr>
          <a:xfrm>
            <a:off x="676275" y="4722813"/>
            <a:ext cx="5408613"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At the end here are the facts that we have concluded.</a:t>
            </a:r>
          </a:p>
        </p:txBody>
      </p:sp>
    </p:spTree>
    <p:extLst>
      <p:ext uri="{BB962C8B-B14F-4D97-AF65-F5344CB8AC3E}">
        <p14:creationId xmlns:p14="http://schemas.microsoft.com/office/powerpoint/2010/main" val="1759644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64C5A120-9163-4187-ADAB-9B64FE4925CC}" type="slidenum">
              <a:rPr lang="mk-MK" altLang="mk-MK">
                <a:solidFill>
                  <a:srgbClr val="FFFFFF"/>
                </a:solidFill>
                <a:latin typeface="Times New Roman" panose="02020603050405020304" pitchFamily="18" charset="0"/>
              </a:rPr>
              <a:pPr eaLnBrk="1"/>
              <a:t>18</a:t>
            </a:fld>
            <a:endParaRPr lang="mk-MK" altLang="mk-MK">
              <a:solidFill>
                <a:srgbClr val="FFFFFF"/>
              </a:solidFill>
              <a:latin typeface="Times New Roman" panose="02020603050405020304" pitchFamily="18" charset="0"/>
            </a:endParaRPr>
          </a:p>
        </p:txBody>
      </p:sp>
      <p:sp>
        <p:nvSpPr>
          <p:cNvPr id="56323"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56324" name="Rectangle 2"/>
          <p:cNvSpPr>
            <a:spLocks noChangeArrowheads="1"/>
          </p:cNvSpPr>
          <p:nvPr>
            <p:ph type="body" idx="1"/>
          </p:nvPr>
        </p:nvSpPr>
        <p:spPr>
          <a:xfrm>
            <a:off x="676275" y="4722813"/>
            <a:ext cx="5408613"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mk-MK" smtClean="0"/>
          </a:p>
        </p:txBody>
      </p:sp>
    </p:spTree>
    <p:extLst>
      <p:ext uri="{BB962C8B-B14F-4D97-AF65-F5344CB8AC3E}">
        <p14:creationId xmlns:p14="http://schemas.microsoft.com/office/powerpoint/2010/main" val="1677470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copper can be placed on all critical surfaces and places, as you can see.</a:t>
            </a:r>
            <a:endParaRPr lang="mk-MK" altLang="en-US" smtClean="0"/>
          </a:p>
        </p:txBody>
      </p:sp>
      <p:sp>
        <p:nvSpPr>
          <p:cNvPr id="57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A4298890-C878-411B-B6D6-759B28297682}" type="slidenum">
              <a:rPr lang="mk-MK" altLang="en-US">
                <a:solidFill>
                  <a:srgbClr val="FFFFFF"/>
                </a:solidFill>
                <a:latin typeface="Times New Roman" panose="02020603050405020304" pitchFamily="18" charset="0"/>
              </a:rPr>
              <a:pPr eaLnBrk="1"/>
              <a:t>19</a:t>
            </a:fld>
            <a:endParaRPr lang="mk-MK" altLang="en-US">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84664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7BFA44DF-E36A-47C3-B51C-DFD2B87A0E6E}" type="slidenum">
              <a:rPr lang="mk-MK" altLang="mk-MK">
                <a:solidFill>
                  <a:srgbClr val="FFFFFF"/>
                </a:solidFill>
                <a:latin typeface="Times New Roman" panose="02020603050405020304" pitchFamily="18" charset="0"/>
              </a:rPr>
              <a:pPr eaLnBrk="1"/>
              <a:t>2</a:t>
            </a:fld>
            <a:endParaRPr lang="mk-MK" altLang="mk-MK">
              <a:solidFill>
                <a:srgbClr val="FFFFFF"/>
              </a:solidFill>
              <a:latin typeface="Times New Roman" panose="02020603050405020304" pitchFamily="18" charset="0"/>
            </a:endParaRPr>
          </a:p>
        </p:txBody>
      </p:sp>
      <p:sp>
        <p:nvSpPr>
          <p:cNvPr id="39939"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39940"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We have made a research ….</a:t>
            </a:r>
          </a:p>
        </p:txBody>
      </p:sp>
    </p:spTree>
    <p:extLst>
      <p:ext uri="{BB962C8B-B14F-4D97-AF65-F5344CB8AC3E}">
        <p14:creationId xmlns:p14="http://schemas.microsoft.com/office/powerpoint/2010/main" val="60755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these are the people responsible for the success of this project, me….Thank you all for your attention.</a:t>
            </a:r>
            <a:endParaRPr lang="mk-MK" altLang="en-US" smtClean="0"/>
          </a:p>
        </p:txBody>
      </p:sp>
      <p:sp>
        <p:nvSpPr>
          <p:cNvPr id="58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36F9DAF4-54BD-4427-A172-E52EAA9FFF0E}" type="slidenum">
              <a:rPr lang="mk-MK" altLang="en-US">
                <a:solidFill>
                  <a:srgbClr val="FFFFFF"/>
                </a:solidFill>
                <a:latin typeface="Times New Roman" panose="02020603050405020304" pitchFamily="18" charset="0"/>
              </a:rPr>
              <a:pPr eaLnBrk="1"/>
              <a:t>20</a:t>
            </a:fld>
            <a:endParaRPr lang="mk-MK" altLang="en-US">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69837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7A71AEA4-A295-4247-BB2B-86D53B30AF80}" type="slidenum">
              <a:rPr lang="mk-MK" altLang="mk-MK">
                <a:solidFill>
                  <a:srgbClr val="FFFFFF"/>
                </a:solidFill>
                <a:latin typeface="Times New Roman" panose="02020603050405020304" pitchFamily="18" charset="0"/>
              </a:rPr>
              <a:pPr eaLnBrk="1"/>
              <a:t>3</a:t>
            </a:fld>
            <a:endParaRPr lang="mk-MK" altLang="mk-MK">
              <a:solidFill>
                <a:srgbClr val="FFFFFF"/>
              </a:solidFill>
              <a:latin typeface="Times New Roman" panose="02020603050405020304" pitchFamily="18" charset="0"/>
            </a:endParaRPr>
          </a:p>
        </p:txBody>
      </p:sp>
      <p:sp>
        <p:nvSpPr>
          <p:cNvPr id="40963"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0964"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Unfortunately infections can appear everywhere, to everybody.</a:t>
            </a:r>
          </a:p>
        </p:txBody>
      </p:sp>
    </p:spTree>
    <p:extLst>
      <p:ext uri="{BB962C8B-B14F-4D97-AF65-F5344CB8AC3E}">
        <p14:creationId xmlns:p14="http://schemas.microsoft.com/office/powerpoint/2010/main" val="10061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08CDE302-701B-4F2C-A20A-ED95E37B9259}" type="slidenum">
              <a:rPr lang="mk-MK" altLang="mk-MK">
                <a:solidFill>
                  <a:srgbClr val="FFFFFF"/>
                </a:solidFill>
                <a:latin typeface="Times New Roman" panose="02020603050405020304" pitchFamily="18" charset="0"/>
              </a:rPr>
              <a:pPr eaLnBrk="1"/>
              <a:t>4</a:t>
            </a:fld>
            <a:endParaRPr lang="mk-MK" altLang="mk-MK">
              <a:solidFill>
                <a:srgbClr val="FFFFFF"/>
              </a:solidFill>
              <a:latin typeface="Times New Roman" panose="02020603050405020304" pitchFamily="18" charset="0"/>
            </a:endParaRPr>
          </a:p>
        </p:txBody>
      </p:sp>
      <p:sp>
        <p:nvSpPr>
          <p:cNvPr id="41987"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1988"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The crucial factor is the surface. If we change the environmental surface, than there is a great chance to stop the microbes survival.</a:t>
            </a:r>
            <a:endParaRPr lang="mk-MK" altLang="en-US" smtClean="0"/>
          </a:p>
          <a:p>
            <a:endParaRPr lang="en-US" altLang="mk-MK" smtClean="0"/>
          </a:p>
        </p:txBody>
      </p:sp>
    </p:spTree>
    <p:extLst>
      <p:ext uri="{BB962C8B-B14F-4D97-AF65-F5344CB8AC3E}">
        <p14:creationId xmlns:p14="http://schemas.microsoft.com/office/powerpoint/2010/main" val="827936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F569A753-8F15-455E-869B-5C1AEDADD109}" type="slidenum">
              <a:rPr lang="mk-MK" altLang="mk-MK">
                <a:solidFill>
                  <a:srgbClr val="FFFFFF"/>
                </a:solidFill>
                <a:latin typeface="Times New Roman" panose="02020603050405020304" pitchFamily="18" charset="0"/>
              </a:rPr>
              <a:pPr eaLnBrk="1"/>
              <a:t>5</a:t>
            </a:fld>
            <a:endParaRPr lang="mk-MK" altLang="mk-MK">
              <a:solidFill>
                <a:srgbClr val="FFFFFF"/>
              </a:solidFill>
              <a:latin typeface="Times New Roman" panose="02020603050405020304" pitchFamily="18" charset="0"/>
            </a:endParaRPr>
          </a:p>
        </p:txBody>
      </p:sp>
      <p:sp>
        <p:nvSpPr>
          <p:cNvPr id="43011"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3012" name="Rectangle 2"/>
          <p:cNvSpPr>
            <a:spLocks noChangeArrowheads="1"/>
          </p:cNvSpPr>
          <p:nvPr>
            <p:ph type="body" idx="1"/>
          </p:nvPr>
        </p:nvSpPr>
        <p:spPr>
          <a:xfrm>
            <a:off x="676275" y="4722813"/>
            <a:ext cx="5408613"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The procedures of forming bacteria biofilms are as follows…….</a:t>
            </a:r>
          </a:p>
        </p:txBody>
      </p:sp>
    </p:spTree>
    <p:extLst>
      <p:ext uri="{BB962C8B-B14F-4D97-AF65-F5344CB8AC3E}">
        <p14:creationId xmlns:p14="http://schemas.microsoft.com/office/powerpoint/2010/main" val="383367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0A8BDF1F-2411-4154-86BB-542053802630}" type="slidenum">
              <a:rPr lang="mk-MK" altLang="mk-MK">
                <a:solidFill>
                  <a:srgbClr val="FFFFFF"/>
                </a:solidFill>
                <a:latin typeface="Times New Roman" panose="02020603050405020304" pitchFamily="18" charset="0"/>
              </a:rPr>
              <a:pPr eaLnBrk="1"/>
              <a:t>6</a:t>
            </a:fld>
            <a:endParaRPr lang="mk-MK" altLang="mk-MK">
              <a:solidFill>
                <a:srgbClr val="FFFFFF"/>
              </a:solidFill>
              <a:latin typeface="Times New Roman" panose="02020603050405020304" pitchFamily="18" charset="0"/>
            </a:endParaRPr>
          </a:p>
        </p:txBody>
      </p:sp>
      <p:sp>
        <p:nvSpPr>
          <p:cNvPr id="44035"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4036" name="Rectangle 2"/>
          <p:cNvSpPr>
            <a:spLocks noChangeArrowheads="1"/>
          </p:cNvSpPr>
          <p:nvPr>
            <p:ph type="body" idx="1"/>
          </p:nvPr>
        </p:nvSpPr>
        <p:spPr>
          <a:xfrm>
            <a:off x="676275" y="4722813"/>
            <a:ext cx="5408613" cy="438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mk-MK" smtClean="0"/>
          </a:p>
        </p:txBody>
      </p:sp>
    </p:spTree>
    <p:extLst>
      <p:ext uri="{BB962C8B-B14F-4D97-AF65-F5344CB8AC3E}">
        <p14:creationId xmlns:p14="http://schemas.microsoft.com/office/powerpoint/2010/main" val="265140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33225C49-4908-4D42-A8AC-2F815AAF6C26}" type="slidenum">
              <a:rPr lang="mk-MK" altLang="mk-MK">
                <a:solidFill>
                  <a:srgbClr val="FFFFFF"/>
                </a:solidFill>
                <a:latin typeface="Times New Roman" panose="02020603050405020304" pitchFamily="18" charset="0"/>
              </a:rPr>
              <a:pPr eaLnBrk="1"/>
              <a:t>7</a:t>
            </a:fld>
            <a:endParaRPr lang="mk-MK" altLang="mk-MK">
              <a:solidFill>
                <a:srgbClr val="FFFFFF"/>
              </a:solidFill>
              <a:latin typeface="Times New Roman" panose="02020603050405020304" pitchFamily="18" charset="0"/>
            </a:endParaRPr>
          </a:p>
        </p:txBody>
      </p:sp>
      <p:sp>
        <p:nvSpPr>
          <p:cNvPr id="45059"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5060"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The most important thing of this study actually is the determination of the biocide effect of copper. </a:t>
            </a:r>
          </a:p>
        </p:txBody>
      </p:sp>
    </p:spTree>
    <p:extLst>
      <p:ext uri="{BB962C8B-B14F-4D97-AF65-F5344CB8AC3E}">
        <p14:creationId xmlns:p14="http://schemas.microsoft.com/office/powerpoint/2010/main" val="395267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17176CAE-D650-46B6-804F-FC5B600F68A6}" type="slidenum">
              <a:rPr lang="mk-MK" altLang="mk-MK">
                <a:solidFill>
                  <a:srgbClr val="FFFFFF"/>
                </a:solidFill>
                <a:latin typeface="Times New Roman" panose="02020603050405020304" pitchFamily="18" charset="0"/>
              </a:rPr>
              <a:pPr eaLnBrk="1"/>
              <a:t>8</a:t>
            </a:fld>
            <a:endParaRPr lang="mk-MK" altLang="mk-MK">
              <a:solidFill>
                <a:srgbClr val="FFFFFF"/>
              </a:solidFill>
              <a:latin typeface="Times New Roman" panose="02020603050405020304" pitchFamily="18" charset="0"/>
            </a:endParaRPr>
          </a:p>
        </p:txBody>
      </p:sp>
      <p:sp>
        <p:nvSpPr>
          <p:cNvPr id="46083"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6084"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These are the materials and methods used in the research.All these</a:t>
            </a:r>
          </a:p>
        </p:txBody>
      </p:sp>
    </p:spTree>
    <p:extLst>
      <p:ext uri="{BB962C8B-B14F-4D97-AF65-F5344CB8AC3E}">
        <p14:creationId xmlns:p14="http://schemas.microsoft.com/office/powerpoint/2010/main" val="226731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409575" eaLnBrk="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09575" eaLnBrk="0" fontAlgn="base" hangingPunct="0">
              <a:lnSpc>
                <a:spcPct val="93000"/>
              </a:lnSpc>
              <a:spcBef>
                <a:spcPct val="0"/>
              </a:spcBef>
              <a:spcAft>
                <a:spcPct val="0"/>
              </a:spcAft>
              <a:buClr>
                <a:srgbClr val="000000"/>
              </a:buClr>
              <a:buSzPct val="100000"/>
              <a:buFont typeface="Times New Roman" panose="02020603050405020304" pitchFamily="18" charset="0"/>
              <a:tabLst>
                <a:tab pos="661988" algn="l"/>
                <a:tab pos="1323975" algn="l"/>
                <a:tab pos="1985963" algn="l"/>
                <a:tab pos="2649538"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fld id="{D98E31E9-978B-4C78-93E5-A51EAEEB4B5F}" type="slidenum">
              <a:rPr lang="mk-MK" altLang="mk-MK">
                <a:solidFill>
                  <a:srgbClr val="FFFFFF"/>
                </a:solidFill>
                <a:latin typeface="Times New Roman" panose="02020603050405020304" pitchFamily="18" charset="0"/>
              </a:rPr>
              <a:pPr eaLnBrk="1"/>
              <a:t>9</a:t>
            </a:fld>
            <a:endParaRPr lang="mk-MK" altLang="mk-MK">
              <a:solidFill>
                <a:srgbClr val="FFFFFF"/>
              </a:solidFill>
              <a:latin typeface="Times New Roman" panose="02020603050405020304" pitchFamily="18" charset="0"/>
            </a:endParaRPr>
          </a:p>
        </p:txBody>
      </p:sp>
      <p:sp>
        <p:nvSpPr>
          <p:cNvPr id="47107" name="Rectangle 1"/>
          <p:cNvSpPr>
            <a:spLocks noChangeArrowheads="1" noTextEdit="1"/>
          </p:cNvSpPr>
          <p:nvPr>
            <p:ph type="sldImg"/>
          </p:nvPr>
        </p:nvSpPr>
        <p:spPr>
          <a:xfrm>
            <a:off x="895350" y="755650"/>
            <a:ext cx="4968875" cy="3727450"/>
          </a:xfrm>
          <a:solidFill>
            <a:srgbClr val="FFFFFF"/>
          </a:solidFill>
          <a:ln>
            <a:solidFill>
              <a:srgbClr val="000000"/>
            </a:solidFill>
            <a:miter lim="800000"/>
            <a:headEnd/>
            <a:tailEnd/>
          </a:ln>
        </p:spPr>
      </p:sp>
      <p:sp>
        <p:nvSpPr>
          <p:cNvPr id="47108" name="Rectangle 2"/>
          <p:cNvSpPr>
            <a:spLocks noChangeArrowheads="1"/>
          </p:cNvSpPr>
          <p:nvPr>
            <p:ph type="body" idx="1"/>
          </p:nvPr>
        </p:nvSpPr>
        <p:spPr>
          <a:xfrm>
            <a:off x="676275" y="4722813"/>
            <a:ext cx="540861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mk-MK" smtClean="0"/>
              <a:t>We have also made a susceptibility testing.</a:t>
            </a:r>
          </a:p>
        </p:txBody>
      </p:sp>
    </p:spTree>
    <p:extLst>
      <p:ext uri="{BB962C8B-B14F-4D97-AF65-F5344CB8AC3E}">
        <p14:creationId xmlns:p14="http://schemas.microsoft.com/office/powerpoint/2010/main" val="8557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6047" y="2348401"/>
            <a:ext cx="8568531" cy="1620430"/>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512094" y="4283817"/>
            <a:ext cx="7056438" cy="1931917"/>
          </a:xfrm>
        </p:spPr>
        <p:txBody>
          <a:bodyPr/>
          <a:lstStyle>
            <a:lvl1pPr marL="0" indent="0" algn="ctr">
              <a:buNone/>
              <a:defRPr/>
            </a:lvl1pPr>
            <a:lvl2pPr marL="503920" indent="0" algn="ctr">
              <a:buNone/>
              <a:defRPr/>
            </a:lvl2pPr>
            <a:lvl3pPr marL="1007838" indent="0" algn="ctr">
              <a:buNone/>
              <a:defRPr/>
            </a:lvl3pPr>
            <a:lvl4pPr marL="1511758" indent="0" algn="ctr">
              <a:buNone/>
              <a:defRPr/>
            </a:lvl4pPr>
            <a:lvl5pPr marL="2015677" indent="0" algn="ctr">
              <a:buNone/>
              <a:defRPr/>
            </a:lvl5pPr>
            <a:lvl6pPr marL="2519597" indent="0" algn="ctr">
              <a:buNone/>
              <a:defRPr/>
            </a:lvl6pPr>
            <a:lvl7pPr marL="3023515" indent="0" algn="ctr">
              <a:buNone/>
              <a:defRPr/>
            </a:lvl7pPr>
            <a:lvl8pPr marL="3527435" indent="0" algn="ctr">
              <a:buNone/>
              <a:defRPr/>
            </a:lvl8pPr>
            <a:lvl9pPr marL="403135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mk-MK"/>
          </a:p>
        </p:txBody>
      </p:sp>
      <p:sp>
        <p:nvSpPr>
          <p:cNvPr id="5" name="Rectangle 5"/>
          <p:cNvSpPr>
            <a:spLocks noGrp="1" noChangeArrowheads="1"/>
          </p:cNvSpPr>
          <p:nvPr>
            <p:ph type="ftr" sz="quarter" idx="11"/>
          </p:nvPr>
        </p:nvSpPr>
        <p:spPr>
          <a:ln/>
        </p:spPr>
        <p:txBody>
          <a:bodyPr/>
          <a:lstStyle>
            <a:lvl1pPr>
              <a:defRPr/>
            </a:lvl1pPr>
          </a:lstStyle>
          <a:p>
            <a:pPr>
              <a:defRPr/>
            </a:pPr>
            <a:endParaRPr lang="mk-MK"/>
          </a:p>
        </p:txBody>
      </p:sp>
      <p:sp>
        <p:nvSpPr>
          <p:cNvPr id="6" name="Rectangle 6"/>
          <p:cNvSpPr>
            <a:spLocks noGrp="1" noChangeArrowheads="1"/>
          </p:cNvSpPr>
          <p:nvPr>
            <p:ph type="sldNum" sz="quarter" idx="12"/>
          </p:nvPr>
        </p:nvSpPr>
        <p:spPr>
          <a:ln/>
        </p:spPr>
        <p:txBody>
          <a:bodyPr/>
          <a:lstStyle>
            <a:lvl1pPr>
              <a:defRPr/>
            </a:lvl1pPr>
          </a:lstStyle>
          <a:p>
            <a:fld id="{493D9873-1862-46CA-BDF3-0A74A97B626F}" type="slidenum">
              <a:rPr lang="mk-MK" altLang="en-US"/>
              <a:pPr/>
              <a:t>‹#›</a:t>
            </a:fld>
            <a:endParaRPr lang="mk-MK" altLang="en-US"/>
          </a:p>
        </p:txBody>
      </p:sp>
    </p:spTree>
    <p:extLst>
      <p:ext uri="{BB962C8B-B14F-4D97-AF65-F5344CB8AC3E}">
        <p14:creationId xmlns:p14="http://schemas.microsoft.com/office/powerpoint/2010/main" val="104141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mk-MK"/>
          </a:p>
        </p:txBody>
      </p:sp>
      <p:sp>
        <p:nvSpPr>
          <p:cNvPr id="5" name="Rectangle 5"/>
          <p:cNvSpPr>
            <a:spLocks noGrp="1" noChangeArrowheads="1"/>
          </p:cNvSpPr>
          <p:nvPr>
            <p:ph type="ftr" sz="quarter" idx="11"/>
          </p:nvPr>
        </p:nvSpPr>
        <p:spPr>
          <a:ln/>
        </p:spPr>
        <p:txBody>
          <a:bodyPr/>
          <a:lstStyle>
            <a:lvl1pPr>
              <a:defRPr/>
            </a:lvl1pPr>
          </a:lstStyle>
          <a:p>
            <a:pPr>
              <a:defRPr/>
            </a:pPr>
            <a:endParaRPr lang="mk-MK"/>
          </a:p>
        </p:txBody>
      </p:sp>
      <p:sp>
        <p:nvSpPr>
          <p:cNvPr id="6" name="Rectangle 6"/>
          <p:cNvSpPr>
            <a:spLocks noGrp="1" noChangeArrowheads="1"/>
          </p:cNvSpPr>
          <p:nvPr>
            <p:ph type="sldNum" sz="quarter" idx="12"/>
          </p:nvPr>
        </p:nvSpPr>
        <p:spPr>
          <a:ln/>
        </p:spPr>
        <p:txBody>
          <a:bodyPr/>
          <a:lstStyle>
            <a:lvl1pPr>
              <a:defRPr/>
            </a:lvl1pPr>
          </a:lstStyle>
          <a:p>
            <a:fld id="{2451C606-1E84-43E7-A501-41A2E054134F}" type="slidenum">
              <a:rPr lang="mk-MK" altLang="en-US"/>
              <a:pPr/>
              <a:t>‹#›</a:t>
            </a:fld>
            <a:endParaRPr lang="mk-MK" altLang="en-US"/>
          </a:p>
        </p:txBody>
      </p:sp>
    </p:spTree>
    <p:extLst>
      <p:ext uri="{BB962C8B-B14F-4D97-AF65-F5344CB8AC3E}">
        <p14:creationId xmlns:p14="http://schemas.microsoft.com/office/powerpoint/2010/main" val="421859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454" y="302739"/>
            <a:ext cx="2268141" cy="6450223"/>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504031" y="302739"/>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mk-MK"/>
          </a:p>
        </p:txBody>
      </p:sp>
      <p:sp>
        <p:nvSpPr>
          <p:cNvPr id="5" name="Rectangle 5"/>
          <p:cNvSpPr>
            <a:spLocks noGrp="1" noChangeArrowheads="1"/>
          </p:cNvSpPr>
          <p:nvPr>
            <p:ph type="ftr" sz="quarter" idx="11"/>
          </p:nvPr>
        </p:nvSpPr>
        <p:spPr>
          <a:ln/>
        </p:spPr>
        <p:txBody>
          <a:bodyPr/>
          <a:lstStyle>
            <a:lvl1pPr>
              <a:defRPr/>
            </a:lvl1pPr>
          </a:lstStyle>
          <a:p>
            <a:pPr>
              <a:defRPr/>
            </a:pPr>
            <a:endParaRPr lang="mk-MK"/>
          </a:p>
        </p:txBody>
      </p:sp>
      <p:sp>
        <p:nvSpPr>
          <p:cNvPr id="6" name="Rectangle 6"/>
          <p:cNvSpPr>
            <a:spLocks noGrp="1" noChangeArrowheads="1"/>
          </p:cNvSpPr>
          <p:nvPr>
            <p:ph type="sldNum" sz="quarter" idx="12"/>
          </p:nvPr>
        </p:nvSpPr>
        <p:spPr>
          <a:ln/>
        </p:spPr>
        <p:txBody>
          <a:bodyPr/>
          <a:lstStyle>
            <a:lvl1pPr>
              <a:defRPr/>
            </a:lvl1pPr>
          </a:lstStyle>
          <a:p>
            <a:fld id="{4341340C-1185-482A-B77F-31C717FB0D3F}" type="slidenum">
              <a:rPr lang="mk-MK" altLang="en-US"/>
              <a:pPr/>
              <a:t>‹#›</a:t>
            </a:fld>
            <a:endParaRPr lang="mk-MK" altLang="en-US"/>
          </a:p>
        </p:txBody>
      </p:sp>
    </p:spTree>
    <p:extLst>
      <p:ext uri="{BB962C8B-B14F-4D97-AF65-F5344CB8AC3E}">
        <p14:creationId xmlns:p14="http://schemas.microsoft.com/office/powerpoint/2010/main" val="3920296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8" cy="1260475"/>
          </a:xfrm>
        </p:spPr>
        <p:txBody>
          <a:bodyPr/>
          <a:lstStyle/>
          <a:p>
            <a:r>
              <a:rPr lang="en-US" smtClean="0"/>
              <a:t>Click to edit Master title style</a:t>
            </a:r>
            <a:endParaRPr lang="mk-MK"/>
          </a:p>
        </p:txBody>
      </p:sp>
      <p:sp>
        <p:nvSpPr>
          <p:cNvPr id="3" name="Date Placeholder 2"/>
          <p:cNvSpPr>
            <a:spLocks noGrp="1"/>
          </p:cNvSpPr>
          <p:nvPr>
            <p:ph type="dt" idx="10"/>
          </p:nvPr>
        </p:nvSpPr>
        <p:spPr>
          <a:xfrm>
            <a:off x="503238" y="6886575"/>
            <a:ext cx="2346325" cy="519113"/>
          </a:xfrm>
        </p:spPr>
        <p:txBody>
          <a:bodyPr/>
          <a:lstStyle>
            <a:lvl1pPr>
              <a:defRPr/>
            </a:lvl1pPr>
          </a:lstStyle>
          <a:p>
            <a:pPr>
              <a:defRPr/>
            </a:pPr>
            <a:endParaRPr lang="mk-MK"/>
          </a:p>
        </p:txBody>
      </p:sp>
      <p:sp>
        <p:nvSpPr>
          <p:cNvPr id="4" name="Footer Placeholder 3"/>
          <p:cNvSpPr>
            <a:spLocks noGrp="1"/>
          </p:cNvSpPr>
          <p:nvPr>
            <p:ph type="ftr" idx="11"/>
          </p:nvPr>
        </p:nvSpPr>
        <p:spPr>
          <a:xfrm>
            <a:off x="3448050" y="6886575"/>
            <a:ext cx="3194050" cy="519113"/>
          </a:xfrm>
        </p:spPr>
        <p:txBody>
          <a:bodyPr/>
          <a:lstStyle>
            <a:lvl1pPr>
              <a:defRPr/>
            </a:lvl1pPr>
          </a:lstStyle>
          <a:p>
            <a:pPr>
              <a:defRPr/>
            </a:pPr>
            <a:endParaRPr lang="mk-MK"/>
          </a:p>
        </p:txBody>
      </p:sp>
      <p:sp>
        <p:nvSpPr>
          <p:cNvPr id="5" name="Slide Number Placeholder 4"/>
          <p:cNvSpPr>
            <a:spLocks noGrp="1"/>
          </p:cNvSpPr>
          <p:nvPr>
            <p:ph type="sldNum" idx="12"/>
          </p:nvPr>
        </p:nvSpPr>
        <p:spPr>
          <a:xfrm>
            <a:off x="7227888" y="6886575"/>
            <a:ext cx="2346325" cy="519113"/>
          </a:xfrm>
        </p:spPr>
        <p:txBody>
          <a:bodyPr/>
          <a:lstStyle>
            <a:lvl1pPr>
              <a:defRPr/>
            </a:lvl1pPr>
          </a:lstStyle>
          <a:p>
            <a:fld id="{8EF88863-0182-42A9-B035-CB2E439FB1FD}" type="slidenum">
              <a:rPr lang="mk-MK" altLang="en-US"/>
              <a:pPr/>
              <a:t>‹#›</a:t>
            </a:fld>
            <a:endParaRPr lang="mk-MK" altLang="en-US"/>
          </a:p>
        </p:txBody>
      </p:sp>
    </p:spTree>
    <p:extLst>
      <p:ext uri="{BB962C8B-B14F-4D97-AF65-F5344CB8AC3E}">
        <p14:creationId xmlns:p14="http://schemas.microsoft.com/office/powerpoint/2010/main" val="2354449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8" cy="1260475"/>
          </a:xfrm>
        </p:spPr>
        <p:txBody>
          <a:bodyPr/>
          <a:lstStyle/>
          <a:p>
            <a:r>
              <a:rPr lang="en-US" smtClean="0"/>
              <a:t>Click to edit Master title style</a:t>
            </a:r>
            <a:endParaRPr lang="mk-MK"/>
          </a:p>
        </p:txBody>
      </p:sp>
      <p:sp>
        <p:nvSpPr>
          <p:cNvPr id="3" name="ClipArt Placeholder 2"/>
          <p:cNvSpPr>
            <a:spLocks noGrp="1"/>
          </p:cNvSpPr>
          <p:nvPr>
            <p:ph type="clipArt" sz="half" idx="1"/>
          </p:nvPr>
        </p:nvSpPr>
        <p:spPr>
          <a:xfrm>
            <a:off x="503238" y="1768477"/>
            <a:ext cx="4457700" cy="4987925"/>
          </a:xfrm>
        </p:spPr>
        <p:txBody>
          <a:bodyPr/>
          <a:lstStyle/>
          <a:p>
            <a:pPr lvl="0"/>
            <a:endParaRPr lang="mk-MK" noProof="0"/>
          </a:p>
        </p:txBody>
      </p:sp>
      <p:sp>
        <p:nvSpPr>
          <p:cNvPr id="4" name="Text Placeholder 3"/>
          <p:cNvSpPr>
            <a:spLocks noGrp="1"/>
          </p:cNvSpPr>
          <p:nvPr>
            <p:ph type="body" sz="half" idx="2"/>
          </p:nvPr>
        </p:nvSpPr>
        <p:spPr>
          <a:xfrm>
            <a:off x="5113338" y="1768477"/>
            <a:ext cx="4459288"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idx="10"/>
          </p:nvPr>
        </p:nvSpPr>
        <p:spPr>
          <a:xfrm>
            <a:off x="503238" y="6886575"/>
            <a:ext cx="2346325" cy="519113"/>
          </a:xfrm>
        </p:spPr>
        <p:txBody>
          <a:bodyPr/>
          <a:lstStyle>
            <a:lvl1pPr>
              <a:defRPr/>
            </a:lvl1pPr>
          </a:lstStyle>
          <a:p>
            <a:pPr>
              <a:defRPr/>
            </a:pPr>
            <a:endParaRPr lang="mk-MK"/>
          </a:p>
        </p:txBody>
      </p:sp>
      <p:sp>
        <p:nvSpPr>
          <p:cNvPr id="6" name="Footer Placeholder 5"/>
          <p:cNvSpPr>
            <a:spLocks noGrp="1"/>
          </p:cNvSpPr>
          <p:nvPr>
            <p:ph type="ftr" idx="11"/>
          </p:nvPr>
        </p:nvSpPr>
        <p:spPr>
          <a:xfrm>
            <a:off x="3448050" y="6886575"/>
            <a:ext cx="3194050" cy="519113"/>
          </a:xfrm>
        </p:spPr>
        <p:txBody>
          <a:bodyPr/>
          <a:lstStyle>
            <a:lvl1pPr>
              <a:defRPr/>
            </a:lvl1pPr>
          </a:lstStyle>
          <a:p>
            <a:pPr>
              <a:defRPr/>
            </a:pPr>
            <a:endParaRPr lang="mk-MK"/>
          </a:p>
        </p:txBody>
      </p:sp>
      <p:sp>
        <p:nvSpPr>
          <p:cNvPr id="7" name="Slide Number Placeholder 6"/>
          <p:cNvSpPr>
            <a:spLocks noGrp="1"/>
          </p:cNvSpPr>
          <p:nvPr>
            <p:ph type="sldNum" idx="12"/>
          </p:nvPr>
        </p:nvSpPr>
        <p:spPr>
          <a:xfrm>
            <a:off x="7227888" y="6886575"/>
            <a:ext cx="2346325" cy="519113"/>
          </a:xfrm>
        </p:spPr>
        <p:txBody>
          <a:bodyPr/>
          <a:lstStyle>
            <a:lvl1pPr>
              <a:defRPr/>
            </a:lvl1pPr>
          </a:lstStyle>
          <a:p>
            <a:fld id="{FE1F5D42-AFDE-4588-8EA2-DC591381076D}" type="slidenum">
              <a:rPr lang="mk-MK" altLang="en-US"/>
              <a:pPr/>
              <a:t>‹#›</a:t>
            </a:fld>
            <a:endParaRPr lang="mk-MK" altLang="en-US"/>
          </a:p>
        </p:txBody>
      </p:sp>
    </p:spTree>
    <p:extLst>
      <p:ext uri="{BB962C8B-B14F-4D97-AF65-F5344CB8AC3E}">
        <p14:creationId xmlns:p14="http://schemas.microsoft.com/office/powerpoint/2010/main" val="111736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6047" y="2348400"/>
            <a:ext cx="8568531" cy="1620430"/>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512094" y="4283816"/>
            <a:ext cx="7056438" cy="1931917"/>
          </a:xfrm>
        </p:spPr>
        <p:txBody>
          <a:bodyPr/>
          <a:lstStyle>
            <a:lvl1pPr marL="0" indent="0" algn="ctr">
              <a:buNone/>
              <a:defRPr/>
            </a:lvl1pPr>
            <a:lvl2pPr marL="503972" indent="0" algn="ctr">
              <a:buNone/>
              <a:defRPr/>
            </a:lvl2pPr>
            <a:lvl3pPr marL="1007943" indent="0" algn="ctr">
              <a:buNone/>
              <a:defRPr/>
            </a:lvl3pPr>
            <a:lvl4pPr marL="1511915" indent="0" algn="ctr">
              <a:buNone/>
              <a:defRPr/>
            </a:lvl4pPr>
            <a:lvl5pPr marL="2015886" indent="0" algn="ctr">
              <a:buNone/>
              <a:defRPr/>
            </a:lvl5pPr>
            <a:lvl6pPr marL="2519858" indent="0" algn="ctr">
              <a:buNone/>
              <a:defRPr/>
            </a:lvl6pPr>
            <a:lvl7pPr marL="3023829" indent="0" algn="ctr">
              <a:buNone/>
              <a:defRPr/>
            </a:lvl7pPr>
            <a:lvl8pPr marL="3527801" indent="0" algn="ctr">
              <a:buNone/>
              <a:defRPr/>
            </a:lvl8pPr>
            <a:lvl9pPr marL="4031772"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2983464C-AB9D-426E-8093-ADC14CDC1367}" type="slidenum">
              <a:rPr lang="es-ES" altLang="en-US"/>
              <a:pPr/>
              <a:t>‹#›</a:t>
            </a:fld>
            <a:endParaRPr lang="es-ES" altLang="en-US"/>
          </a:p>
        </p:txBody>
      </p:sp>
    </p:spTree>
    <p:extLst>
      <p:ext uri="{BB962C8B-B14F-4D97-AF65-F5344CB8AC3E}">
        <p14:creationId xmlns:p14="http://schemas.microsoft.com/office/powerpoint/2010/main" val="66487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D7642CB1-3C9C-4947-93F6-103237A2B38F}" type="slidenum">
              <a:rPr lang="es-ES" altLang="en-US"/>
              <a:pPr/>
              <a:t>‹#›</a:t>
            </a:fld>
            <a:endParaRPr lang="es-ES" altLang="en-US"/>
          </a:p>
        </p:txBody>
      </p:sp>
    </p:spTree>
    <p:extLst>
      <p:ext uri="{BB962C8B-B14F-4D97-AF65-F5344CB8AC3E}">
        <p14:creationId xmlns:p14="http://schemas.microsoft.com/office/powerpoint/2010/main" val="330912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300" y="4857792"/>
            <a:ext cx="8568531" cy="1501435"/>
          </a:xfrm>
        </p:spPr>
        <p:txBody>
          <a:bodyPr anchor="t"/>
          <a:lstStyle>
            <a:lvl1pPr algn="l">
              <a:defRPr sz="44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96300" y="3204114"/>
            <a:ext cx="8568531" cy="1653678"/>
          </a:xfrm>
        </p:spPr>
        <p:txBody>
          <a:bodyPr anchor="b"/>
          <a:lstStyle>
            <a:lvl1pPr marL="0" indent="0">
              <a:buNone/>
              <a:defRPr sz="2200"/>
            </a:lvl1pPr>
            <a:lvl2pPr marL="503972" indent="0">
              <a:buNone/>
              <a:defRPr sz="2000"/>
            </a:lvl2pPr>
            <a:lvl3pPr marL="1007943" indent="0">
              <a:buNone/>
              <a:defRPr sz="1800"/>
            </a:lvl3pPr>
            <a:lvl4pPr marL="1511915" indent="0">
              <a:buNone/>
              <a:defRPr sz="1500"/>
            </a:lvl4pPr>
            <a:lvl5pPr marL="2015886" indent="0">
              <a:buNone/>
              <a:defRPr sz="1500"/>
            </a:lvl5pPr>
            <a:lvl6pPr marL="2519858" indent="0">
              <a:buNone/>
              <a:defRPr sz="1500"/>
            </a:lvl6pPr>
            <a:lvl7pPr marL="3023829" indent="0">
              <a:buNone/>
              <a:defRPr sz="1500"/>
            </a:lvl7pPr>
            <a:lvl8pPr marL="3527801" indent="0">
              <a:buNone/>
              <a:defRPr sz="1500"/>
            </a:lvl8pPr>
            <a:lvl9pPr marL="4031772" indent="0">
              <a:buNone/>
              <a:defRPr sz="15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627B628E-8D50-4925-AFAE-790178EE4AF7}" type="slidenum">
              <a:rPr lang="es-ES" altLang="en-US"/>
              <a:pPr/>
              <a:t>‹#›</a:t>
            </a:fld>
            <a:endParaRPr lang="es-ES" altLang="en-US"/>
          </a:p>
        </p:txBody>
      </p:sp>
    </p:spTree>
    <p:extLst>
      <p:ext uri="{BB962C8B-B14F-4D97-AF65-F5344CB8AC3E}">
        <p14:creationId xmlns:p14="http://schemas.microsoft.com/office/powerpoint/2010/main" val="1258487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504031"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124318"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1414E911-F07E-4935-9999-0049CD0D32CA}" type="slidenum">
              <a:rPr lang="es-ES" altLang="en-US"/>
              <a:pPr/>
              <a:t>‹#›</a:t>
            </a:fld>
            <a:endParaRPr lang="es-ES" altLang="en-US"/>
          </a:p>
        </p:txBody>
      </p:sp>
    </p:spTree>
    <p:extLst>
      <p:ext uri="{BB962C8B-B14F-4D97-AF65-F5344CB8AC3E}">
        <p14:creationId xmlns:p14="http://schemas.microsoft.com/office/powerpoint/2010/main" val="264165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04031" y="1692178"/>
            <a:ext cx="4454027"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5120818" y="1692178"/>
            <a:ext cx="4455776"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8"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9"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AFD9C2DD-6F92-476C-AF33-87792E524794}" type="slidenum">
              <a:rPr lang="es-ES" altLang="en-US"/>
              <a:pPr/>
              <a:t>‹#›</a:t>
            </a:fld>
            <a:endParaRPr lang="es-ES" altLang="en-US"/>
          </a:p>
        </p:txBody>
      </p:sp>
    </p:spTree>
    <p:extLst>
      <p:ext uri="{BB962C8B-B14F-4D97-AF65-F5344CB8AC3E}">
        <p14:creationId xmlns:p14="http://schemas.microsoft.com/office/powerpoint/2010/main" val="2615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4"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5"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B61B4D49-C4D3-48E7-8D9B-69997E004FB9}" type="slidenum">
              <a:rPr lang="es-ES" altLang="en-US"/>
              <a:pPr/>
              <a:t>‹#›</a:t>
            </a:fld>
            <a:endParaRPr lang="es-ES" altLang="en-US"/>
          </a:p>
        </p:txBody>
      </p:sp>
    </p:spTree>
    <p:extLst>
      <p:ext uri="{BB962C8B-B14F-4D97-AF65-F5344CB8AC3E}">
        <p14:creationId xmlns:p14="http://schemas.microsoft.com/office/powerpoint/2010/main" val="419315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mk-MK"/>
          </a:p>
        </p:txBody>
      </p:sp>
      <p:sp>
        <p:nvSpPr>
          <p:cNvPr id="5" name="Rectangle 5"/>
          <p:cNvSpPr>
            <a:spLocks noGrp="1" noChangeArrowheads="1"/>
          </p:cNvSpPr>
          <p:nvPr>
            <p:ph type="ftr" sz="quarter" idx="11"/>
          </p:nvPr>
        </p:nvSpPr>
        <p:spPr>
          <a:ln/>
        </p:spPr>
        <p:txBody>
          <a:bodyPr/>
          <a:lstStyle>
            <a:lvl1pPr>
              <a:defRPr/>
            </a:lvl1pPr>
          </a:lstStyle>
          <a:p>
            <a:pPr>
              <a:defRPr/>
            </a:pPr>
            <a:endParaRPr lang="mk-MK"/>
          </a:p>
        </p:txBody>
      </p:sp>
      <p:sp>
        <p:nvSpPr>
          <p:cNvPr id="6" name="Rectangle 6"/>
          <p:cNvSpPr>
            <a:spLocks noGrp="1" noChangeArrowheads="1"/>
          </p:cNvSpPr>
          <p:nvPr>
            <p:ph type="sldNum" sz="quarter" idx="12"/>
          </p:nvPr>
        </p:nvSpPr>
        <p:spPr>
          <a:ln/>
        </p:spPr>
        <p:txBody>
          <a:bodyPr/>
          <a:lstStyle>
            <a:lvl1pPr>
              <a:defRPr/>
            </a:lvl1pPr>
          </a:lstStyle>
          <a:p>
            <a:fld id="{F73BDE33-9E39-4776-8574-83A4BEE8163D}" type="slidenum">
              <a:rPr lang="mk-MK" altLang="en-US"/>
              <a:pPr/>
              <a:t>‹#›</a:t>
            </a:fld>
            <a:endParaRPr lang="mk-MK" altLang="en-US"/>
          </a:p>
        </p:txBody>
      </p:sp>
    </p:spTree>
    <p:extLst>
      <p:ext uri="{BB962C8B-B14F-4D97-AF65-F5344CB8AC3E}">
        <p14:creationId xmlns:p14="http://schemas.microsoft.com/office/powerpoint/2010/main" val="766722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3"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4"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CA9A764D-4B08-48D2-BBC9-7CE903792E31}" type="slidenum">
              <a:rPr lang="es-ES" altLang="en-US"/>
              <a:pPr/>
              <a:t>‹#›</a:t>
            </a:fld>
            <a:endParaRPr lang="es-ES" altLang="en-US"/>
          </a:p>
        </p:txBody>
      </p:sp>
    </p:spTree>
    <p:extLst>
      <p:ext uri="{BB962C8B-B14F-4D97-AF65-F5344CB8AC3E}">
        <p14:creationId xmlns:p14="http://schemas.microsoft.com/office/powerpoint/2010/main" val="3980278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032" y="300987"/>
            <a:ext cx="3316456" cy="1280945"/>
          </a:xfrm>
        </p:spPr>
        <p:txBody>
          <a:bodyPr anchor="b"/>
          <a:lstStyle>
            <a:lvl1pPr algn="l">
              <a:defRPr sz="22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941245" y="30098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504032" y="1581933"/>
            <a:ext cx="3316456" cy="5171028"/>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BE6F8DDD-EC49-4F42-9B46-74BB59AAEF93}" type="slidenum">
              <a:rPr lang="es-ES" altLang="en-US"/>
              <a:pPr/>
              <a:t>‹#›</a:t>
            </a:fld>
            <a:endParaRPr lang="es-ES" altLang="en-US"/>
          </a:p>
        </p:txBody>
      </p:sp>
    </p:spTree>
    <p:extLst>
      <p:ext uri="{BB962C8B-B14F-4D97-AF65-F5344CB8AC3E}">
        <p14:creationId xmlns:p14="http://schemas.microsoft.com/office/powerpoint/2010/main" val="121802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5873" y="5291772"/>
            <a:ext cx="6048375" cy="624724"/>
          </a:xfrm>
        </p:spPr>
        <p:txBody>
          <a:bodyPr anchor="b"/>
          <a:lstStyle>
            <a:lvl1pPr algn="l">
              <a:defRPr sz="22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975873" y="675471"/>
            <a:ext cx="6048375" cy="4535805"/>
          </a:xfrm>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endParaRPr lang="en-US" noProof="0" dirty="0" smtClean="0"/>
          </a:p>
        </p:txBody>
      </p:sp>
      <p:sp>
        <p:nvSpPr>
          <p:cNvPr id="4" name="3 Marcador de texto"/>
          <p:cNvSpPr>
            <a:spLocks noGrp="1"/>
          </p:cNvSpPr>
          <p:nvPr>
            <p:ph type="body" sz="half" idx="2"/>
          </p:nvPr>
        </p:nvSpPr>
        <p:spPr>
          <a:xfrm>
            <a:off x="1975873" y="5916496"/>
            <a:ext cx="6048375" cy="887211"/>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8C1877DD-2947-4699-9EF1-AD29C4D5B793}" type="slidenum">
              <a:rPr lang="es-ES" altLang="en-US"/>
              <a:pPr/>
              <a:t>‹#›</a:t>
            </a:fld>
            <a:endParaRPr lang="es-ES" altLang="en-US"/>
          </a:p>
        </p:txBody>
      </p:sp>
    </p:spTree>
    <p:extLst>
      <p:ext uri="{BB962C8B-B14F-4D97-AF65-F5344CB8AC3E}">
        <p14:creationId xmlns:p14="http://schemas.microsoft.com/office/powerpoint/2010/main" val="2388735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D381A01F-9766-42C9-A166-965AC644E721}" type="slidenum">
              <a:rPr lang="es-ES" altLang="en-US"/>
              <a:pPr/>
              <a:t>‹#›</a:t>
            </a:fld>
            <a:endParaRPr lang="es-ES" altLang="en-US"/>
          </a:p>
        </p:txBody>
      </p:sp>
    </p:spTree>
    <p:extLst>
      <p:ext uri="{BB962C8B-B14F-4D97-AF65-F5344CB8AC3E}">
        <p14:creationId xmlns:p14="http://schemas.microsoft.com/office/powerpoint/2010/main" val="3263292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453" y="302738"/>
            <a:ext cx="2268141" cy="645022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504031" y="302738"/>
            <a:ext cx="6636411" cy="645022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7629" hangingPunct="0">
              <a:lnSpc>
                <a:spcPct val="93000"/>
              </a:lnSpc>
              <a:buClr>
                <a:srgbClr val="000000"/>
              </a:buClr>
              <a:buSzPct val="100000"/>
              <a:buFont typeface="Times New Roman" pitchFamily="18" charset="0"/>
              <a:buNone/>
              <a:defRPr>
                <a:ea typeface="Lucida Sans Unicode" pitchFamily="34" charset="0"/>
                <a:cs typeface="Lucida Sans Unicode"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hangingPunct="0">
              <a:lnSpc>
                <a:spcPct val="93000"/>
              </a:lnSpc>
              <a:buClr>
                <a:srgbClr val="000000"/>
              </a:buClr>
              <a:buSzPct val="100000"/>
              <a:buFont typeface="Times New Roman" panose="02020603050405020304" pitchFamily="18" charset="0"/>
              <a:buNone/>
              <a:defRPr>
                <a:cs typeface="Lucida Sans Unicode" panose="020B0602030504020204" pitchFamily="34" charset="0"/>
              </a:defRPr>
            </a:lvl1pPr>
          </a:lstStyle>
          <a:p>
            <a:fld id="{71481E11-1DA4-4CB3-9887-AEAC64303D2A}" type="slidenum">
              <a:rPr lang="es-ES" altLang="en-US"/>
              <a:pPr/>
              <a:t>‹#›</a:t>
            </a:fld>
            <a:endParaRPr lang="es-ES" altLang="en-US"/>
          </a:p>
        </p:txBody>
      </p:sp>
    </p:spTree>
    <p:extLst>
      <p:ext uri="{BB962C8B-B14F-4D97-AF65-F5344CB8AC3E}">
        <p14:creationId xmlns:p14="http://schemas.microsoft.com/office/powerpoint/2010/main" val="114095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300" y="4857793"/>
            <a:ext cx="8568531" cy="1501435"/>
          </a:xfrm>
        </p:spPr>
        <p:txBody>
          <a:bodyPr anchor="t"/>
          <a:lstStyle>
            <a:lvl1pPr algn="l">
              <a:defRPr sz="4400" b="1" cap="all"/>
            </a:lvl1pPr>
          </a:lstStyle>
          <a:p>
            <a:r>
              <a:rPr lang="en-US" smtClean="0"/>
              <a:t>Click to edit Master title style</a:t>
            </a:r>
            <a:endParaRPr lang="en-US"/>
          </a:p>
        </p:txBody>
      </p:sp>
      <p:sp>
        <p:nvSpPr>
          <p:cNvPr id="3" name="2 Marcador de texto"/>
          <p:cNvSpPr>
            <a:spLocks noGrp="1"/>
          </p:cNvSpPr>
          <p:nvPr>
            <p:ph type="body" idx="1"/>
          </p:nvPr>
        </p:nvSpPr>
        <p:spPr>
          <a:xfrm>
            <a:off x="796300" y="3204115"/>
            <a:ext cx="8568531" cy="1653678"/>
          </a:xfrm>
        </p:spPr>
        <p:txBody>
          <a:bodyPr anchor="b"/>
          <a:lstStyle>
            <a:lvl1pPr marL="0" indent="0">
              <a:buNone/>
              <a:defRPr sz="2200"/>
            </a:lvl1pPr>
            <a:lvl2pPr marL="503920" indent="0">
              <a:buNone/>
              <a:defRPr sz="2000"/>
            </a:lvl2pPr>
            <a:lvl3pPr marL="1007838" indent="0">
              <a:buNone/>
              <a:defRPr sz="1800"/>
            </a:lvl3pPr>
            <a:lvl4pPr marL="1511758" indent="0">
              <a:buNone/>
              <a:defRPr sz="1500"/>
            </a:lvl4pPr>
            <a:lvl5pPr marL="2015677" indent="0">
              <a:buNone/>
              <a:defRPr sz="1500"/>
            </a:lvl5pPr>
            <a:lvl6pPr marL="2519597" indent="0">
              <a:buNone/>
              <a:defRPr sz="1500"/>
            </a:lvl6pPr>
            <a:lvl7pPr marL="3023515" indent="0">
              <a:buNone/>
              <a:defRPr sz="1500"/>
            </a:lvl7pPr>
            <a:lvl8pPr marL="3527435" indent="0">
              <a:buNone/>
              <a:defRPr sz="1500"/>
            </a:lvl8pPr>
            <a:lvl9pPr marL="4031354"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mk-MK"/>
          </a:p>
        </p:txBody>
      </p:sp>
      <p:sp>
        <p:nvSpPr>
          <p:cNvPr id="5" name="Rectangle 5"/>
          <p:cNvSpPr>
            <a:spLocks noGrp="1" noChangeArrowheads="1"/>
          </p:cNvSpPr>
          <p:nvPr>
            <p:ph type="ftr" sz="quarter" idx="11"/>
          </p:nvPr>
        </p:nvSpPr>
        <p:spPr>
          <a:ln/>
        </p:spPr>
        <p:txBody>
          <a:bodyPr/>
          <a:lstStyle>
            <a:lvl1pPr>
              <a:defRPr/>
            </a:lvl1pPr>
          </a:lstStyle>
          <a:p>
            <a:pPr>
              <a:defRPr/>
            </a:pPr>
            <a:endParaRPr lang="mk-MK"/>
          </a:p>
        </p:txBody>
      </p:sp>
      <p:sp>
        <p:nvSpPr>
          <p:cNvPr id="6" name="Rectangle 6"/>
          <p:cNvSpPr>
            <a:spLocks noGrp="1" noChangeArrowheads="1"/>
          </p:cNvSpPr>
          <p:nvPr>
            <p:ph type="sldNum" sz="quarter" idx="12"/>
          </p:nvPr>
        </p:nvSpPr>
        <p:spPr>
          <a:ln/>
        </p:spPr>
        <p:txBody>
          <a:bodyPr/>
          <a:lstStyle>
            <a:lvl1pPr>
              <a:defRPr/>
            </a:lvl1pPr>
          </a:lstStyle>
          <a:p>
            <a:fld id="{B573AFAC-9C5F-48AC-9FA2-E839CB1E6018}" type="slidenum">
              <a:rPr lang="mk-MK" altLang="en-US"/>
              <a:pPr/>
              <a:t>‹#›</a:t>
            </a:fld>
            <a:endParaRPr lang="mk-MK" altLang="en-US"/>
          </a:p>
        </p:txBody>
      </p:sp>
    </p:spTree>
    <p:extLst>
      <p:ext uri="{BB962C8B-B14F-4D97-AF65-F5344CB8AC3E}">
        <p14:creationId xmlns:p14="http://schemas.microsoft.com/office/powerpoint/2010/main" val="423644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504031"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5124318"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mk-MK"/>
          </a:p>
        </p:txBody>
      </p:sp>
      <p:sp>
        <p:nvSpPr>
          <p:cNvPr id="6" name="Rectangle 5"/>
          <p:cNvSpPr>
            <a:spLocks noGrp="1" noChangeArrowheads="1"/>
          </p:cNvSpPr>
          <p:nvPr>
            <p:ph type="ftr" sz="quarter" idx="11"/>
          </p:nvPr>
        </p:nvSpPr>
        <p:spPr>
          <a:ln/>
        </p:spPr>
        <p:txBody>
          <a:bodyPr/>
          <a:lstStyle>
            <a:lvl1pPr>
              <a:defRPr/>
            </a:lvl1pPr>
          </a:lstStyle>
          <a:p>
            <a:pPr>
              <a:defRPr/>
            </a:pPr>
            <a:endParaRPr lang="mk-MK"/>
          </a:p>
        </p:txBody>
      </p:sp>
      <p:sp>
        <p:nvSpPr>
          <p:cNvPr id="7" name="Rectangle 6"/>
          <p:cNvSpPr>
            <a:spLocks noGrp="1" noChangeArrowheads="1"/>
          </p:cNvSpPr>
          <p:nvPr>
            <p:ph type="sldNum" sz="quarter" idx="12"/>
          </p:nvPr>
        </p:nvSpPr>
        <p:spPr>
          <a:ln/>
        </p:spPr>
        <p:txBody>
          <a:bodyPr/>
          <a:lstStyle>
            <a:lvl1pPr>
              <a:defRPr/>
            </a:lvl1pPr>
          </a:lstStyle>
          <a:p>
            <a:fld id="{CC91EBB1-6925-4DDA-B2E0-8F607B766928}" type="slidenum">
              <a:rPr lang="mk-MK" altLang="en-US"/>
              <a:pPr/>
              <a:t>‹#›</a:t>
            </a:fld>
            <a:endParaRPr lang="mk-MK" altLang="en-US"/>
          </a:p>
        </p:txBody>
      </p:sp>
    </p:spTree>
    <p:extLst>
      <p:ext uri="{BB962C8B-B14F-4D97-AF65-F5344CB8AC3E}">
        <p14:creationId xmlns:p14="http://schemas.microsoft.com/office/powerpoint/2010/main" val="270172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504031" y="1692179"/>
            <a:ext cx="4454027"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smtClean="0"/>
              <a:t>Click to edit Master text styles</a:t>
            </a:r>
          </a:p>
        </p:txBody>
      </p:sp>
      <p:sp>
        <p:nvSpPr>
          <p:cNvPr id="4" name="3 Marcador de contenido"/>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5120818" y="1692179"/>
            <a:ext cx="4455776"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smtClean="0"/>
              <a:t>Click to edit Master text styles</a:t>
            </a:r>
          </a:p>
        </p:txBody>
      </p:sp>
      <p:sp>
        <p:nvSpPr>
          <p:cNvPr id="6" name="5 Marcador de contenido"/>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mk-MK"/>
          </a:p>
        </p:txBody>
      </p:sp>
      <p:sp>
        <p:nvSpPr>
          <p:cNvPr id="8" name="Rectangle 5"/>
          <p:cNvSpPr>
            <a:spLocks noGrp="1" noChangeArrowheads="1"/>
          </p:cNvSpPr>
          <p:nvPr>
            <p:ph type="ftr" sz="quarter" idx="11"/>
          </p:nvPr>
        </p:nvSpPr>
        <p:spPr>
          <a:ln/>
        </p:spPr>
        <p:txBody>
          <a:bodyPr/>
          <a:lstStyle>
            <a:lvl1pPr>
              <a:defRPr/>
            </a:lvl1pPr>
          </a:lstStyle>
          <a:p>
            <a:pPr>
              <a:defRPr/>
            </a:pPr>
            <a:endParaRPr lang="mk-MK"/>
          </a:p>
        </p:txBody>
      </p:sp>
      <p:sp>
        <p:nvSpPr>
          <p:cNvPr id="9" name="Rectangle 6"/>
          <p:cNvSpPr>
            <a:spLocks noGrp="1" noChangeArrowheads="1"/>
          </p:cNvSpPr>
          <p:nvPr>
            <p:ph type="sldNum" sz="quarter" idx="12"/>
          </p:nvPr>
        </p:nvSpPr>
        <p:spPr>
          <a:ln/>
        </p:spPr>
        <p:txBody>
          <a:bodyPr/>
          <a:lstStyle>
            <a:lvl1pPr>
              <a:defRPr/>
            </a:lvl1pPr>
          </a:lstStyle>
          <a:p>
            <a:fld id="{9601E581-424B-4414-B214-081B7358761F}" type="slidenum">
              <a:rPr lang="mk-MK" altLang="en-US"/>
              <a:pPr/>
              <a:t>‹#›</a:t>
            </a:fld>
            <a:endParaRPr lang="mk-MK" altLang="en-US"/>
          </a:p>
        </p:txBody>
      </p:sp>
    </p:spTree>
    <p:extLst>
      <p:ext uri="{BB962C8B-B14F-4D97-AF65-F5344CB8AC3E}">
        <p14:creationId xmlns:p14="http://schemas.microsoft.com/office/powerpoint/2010/main" val="54845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mk-MK"/>
          </a:p>
        </p:txBody>
      </p:sp>
      <p:sp>
        <p:nvSpPr>
          <p:cNvPr id="4" name="Rectangle 5"/>
          <p:cNvSpPr>
            <a:spLocks noGrp="1" noChangeArrowheads="1"/>
          </p:cNvSpPr>
          <p:nvPr>
            <p:ph type="ftr" sz="quarter" idx="11"/>
          </p:nvPr>
        </p:nvSpPr>
        <p:spPr>
          <a:ln/>
        </p:spPr>
        <p:txBody>
          <a:bodyPr/>
          <a:lstStyle>
            <a:lvl1pPr>
              <a:defRPr/>
            </a:lvl1pPr>
          </a:lstStyle>
          <a:p>
            <a:pPr>
              <a:defRPr/>
            </a:pPr>
            <a:endParaRPr lang="mk-MK"/>
          </a:p>
        </p:txBody>
      </p:sp>
      <p:sp>
        <p:nvSpPr>
          <p:cNvPr id="5" name="Rectangle 6"/>
          <p:cNvSpPr>
            <a:spLocks noGrp="1" noChangeArrowheads="1"/>
          </p:cNvSpPr>
          <p:nvPr>
            <p:ph type="sldNum" sz="quarter" idx="12"/>
          </p:nvPr>
        </p:nvSpPr>
        <p:spPr>
          <a:ln/>
        </p:spPr>
        <p:txBody>
          <a:bodyPr/>
          <a:lstStyle>
            <a:lvl1pPr>
              <a:defRPr/>
            </a:lvl1pPr>
          </a:lstStyle>
          <a:p>
            <a:fld id="{0D084272-62A5-404B-9D42-CB2237DD79B5}" type="slidenum">
              <a:rPr lang="mk-MK" altLang="en-US"/>
              <a:pPr/>
              <a:t>‹#›</a:t>
            </a:fld>
            <a:endParaRPr lang="mk-MK" altLang="en-US"/>
          </a:p>
        </p:txBody>
      </p:sp>
    </p:spTree>
    <p:extLst>
      <p:ext uri="{BB962C8B-B14F-4D97-AF65-F5344CB8AC3E}">
        <p14:creationId xmlns:p14="http://schemas.microsoft.com/office/powerpoint/2010/main" val="194835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mk-MK"/>
          </a:p>
        </p:txBody>
      </p:sp>
      <p:sp>
        <p:nvSpPr>
          <p:cNvPr id="3" name="Rectangle 5"/>
          <p:cNvSpPr>
            <a:spLocks noGrp="1" noChangeArrowheads="1"/>
          </p:cNvSpPr>
          <p:nvPr>
            <p:ph type="ftr" sz="quarter" idx="11"/>
          </p:nvPr>
        </p:nvSpPr>
        <p:spPr>
          <a:ln/>
        </p:spPr>
        <p:txBody>
          <a:bodyPr/>
          <a:lstStyle>
            <a:lvl1pPr>
              <a:defRPr/>
            </a:lvl1pPr>
          </a:lstStyle>
          <a:p>
            <a:pPr>
              <a:defRPr/>
            </a:pPr>
            <a:endParaRPr lang="mk-MK"/>
          </a:p>
        </p:txBody>
      </p:sp>
      <p:sp>
        <p:nvSpPr>
          <p:cNvPr id="4" name="Rectangle 6"/>
          <p:cNvSpPr>
            <a:spLocks noGrp="1" noChangeArrowheads="1"/>
          </p:cNvSpPr>
          <p:nvPr>
            <p:ph type="sldNum" sz="quarter" idx="12"/>
          </p:nvPr>
        </p:nvSpPr>
        <p:spPr>
          <a:ln/>
        </p:spPr>
        <p:txBody>
          <a:bodyPr/>
          <a:lstStyle>
            <a:lvl1pPr>
              <a:defRPr/>
            </a:lvl1pPr>
          </a:lstStyle>
          <a:p>
            <a:fld id="{432D47A5-964A-42F7-B36A-680C3F6793B7}" type="slidenum">
              <a:rPr lang="mk-MK" altLang="en-US"/>
              <a:pPr/>
              <a:t>‹#›</a:t>
            </a:fld>
            <a:endParaRPr lang="mk-MK" altLang="en-US"/>
          </a:p>
        </p:txBody>
      </p:sp>
    </p:spTree>
    <p:extLst>
      <p:ext uri="{BB962C8B-B14F-4D97-AF65-F5344CB8AC3E}">
        <p14:creationId xmlns:p14="http://schemas.microsoft.com/office/powerpoint/2010/main" val="124196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033" y="300987"/>
            <a:ext cx="3316456" cy="1280945"/>
          </a:xfrm>
        </p:spPr>
        <p:txBody>
          <a:bodyPr anchor="b"/>
          <a:lstStyle>
            <a:lvl1pPr algn="l">
              <a:defRPr sz="2200" b="1"/>
            </a:lvl1pPr>
          </a:lstStyle>
          <a:p>
            <a:r>
              <a:rPr lang="en-US" smtClean="0"/>
              <a:t>Click to edit Master title style</a:t>
            </a:r>
            <a:endParaRPr lang="en-US"/>
          </a:p>
        </p:txBody>
      </p:sp>
      <p:sp>
        <p:nvSpPr>
          <p:cNvPr id="3" name="2 Marcador de contenido"/>
          <p:cNvSpPr>
            <a:spLocks noGrp="1"/>
          </p:cNvSpPr>
          <p:nvPr>
            <p:ph idx="1"/>
          </p:nvPr>
        </p:nvSpPr>
        <p:spPr>
          <a:xfrm>
            <a:off x="3941246" y="30098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504033" y="1581934"/>
            <a:ext cx="3316456" cy="5171028"/>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mk-MK"/>
          </a:p>
        </p:txBody>
      </p:sp>
      <p:sp>
        <p:nvSpPr>
          <p:cNvPr id="6" name="Rectangle 5"/>
          <p:cNvSpPr>
            <a:spLocks noGrp="1" noChangeArrowheads="1"/>
          </p:cNvSpPr>
          <p:nvPr>
            <p:ph type="ftr" sz="quarter" idx="11"/>
          </p:nvPr>
        </p:nvSpPr>
        <p:spPr>
          <a:ln/>
        </p:spPr>
        <p:txBody>
          <a:bodyPr/>
          <a:lstStyle>
            <a:lvl1pPr>
              <a:defRPr/>
            </a:lvl1pPr>
          </a:lstStyle>
          <a:p>
            <a:pPr>
              <a:defRPr/>
            </a:pPr>
            <a:endParaRPr lang="mk-MK"/>
          </a:p>
        </p:txBody>
      </p:sp>
      <p:sp>
        <p:nvSpPr>
          <p:cNvPr id="7" name="Rectangle 6"/>
          <p:cNvSpPr>
            <a:spLocks noGrp="1" noChangeArrowheads="1"/>
          </p:cNvSpPr>
          <p:nvPr>
            <p:ph type="sldNum" sz="quarter" idx="12"/>
          </p:nvPr>
        </p:nvSpPr>
        <p:spPr>
          <a:ln/>
        </p:spPr>
        <p:txBody>
          <a:bodyPr/>
          <a:lstStyle>
            <a:lvl1pPr>
              <a:defRPr/>
            </a:lvl1pPr>
          </a:lstStyle>
          <a:p>
            <a:fld id="{664988F5-8122-42B3-9D18-124551D2004C}" type="slidenum">
              <a:rPr lang="mk-MK" altLang="en-US"/>
              <a:pPr/>
              <a:t>‹#›</a:t>
            </a:fld>
            <a:endParaRPr lang="mk-MK" altLang="en-US"/>
          </a:p>
        </p:txBody>
      </p:sp>
    </p:spTree>
    <p:extLst>
      <p:ext uri="{BB962C8B-B14F-4D97-AF65-F5344CB8AC3E}">
        <p14:creationId xmlns:p14="http://schemas.microsoft.com/office/powerpoint/2010/main" val="356110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975873" y="675471"/>
            <a:ext cx="6048375" cy="4535805"/>
          </a:xfrm>
        </p:spPr>
        <p:txBody>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pPr lvl="0"/>
            <a:r>
              <a:rPr lang="en-US" noProof="0" smtClean="0"/>
              <a:t>Click icon to add picture</a:t>
            </a:r>
            <a:endParaRPr lang="en-US" noProof="0" dirty="0" smtClean="0"/>
          </a:p>
        </p:txBody>
      </p:sp>
      <p:sp>
        <p:nvSpPr>
          <p:cNvPr id="4" name="3 Marcador de texto"/>
          <p:cNvSpPr>
            <a:spLocks noGrp="1"/>
          </p:cNvSpPr>
          <p:nvPr>
            <p:ph type="body" sz="half" idx="2"/>
          </p:nvPr>
        </p:nvSpPr>
        <p:spPr>
          <a:xfrm>
            <a:off x="1975873" y="5916496"/>
            <a:ext cx="6048375" cy="887211"/>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mk-MK"/>
          </a:p>
        </p:txBody>
      </p:sp>
      <p:sp>
        <p:nvSpPr>
          <p:cNvPr id="6" name="Rectangle 5"/>
          <p:cNvSpPr>
            <a:spLocks noGrp="1" noChangeArrowheads="1"/>
          </p:cNvSpPr>
          <p:nvPr>
            <p:ph type="ftr" sz="quarter" idx="11"/>
          </p:nvPr>
        </p:nvSpPr>
        <p:spPr>
          <a:ln/>
        </p:spPr>
        <p:txBody>
          <a:bodyPr/>
          <a:lstStyle>
            <a:lvl1pPr>
              <a:defRPr/>
            </a:lvl1pPr>
          </a:lstStyle>
          <a:p>
            <a:pPr>
              <a:defRPr/>
            </a:pPr>
            <a:endParaRPr lang="mk-MK"/>
          </a:p>
        </p:txBody>
      </p:sp>
      <p:sp>
        <p:nvSpPr>
          <p:cNvPr id="7" name="Rectangle 6"/>
          <p:cNvSpPr>
            <a:spLocks noGrp="1" noChangeArrowheads="1"/>
          </p:cNvSpPr>
          <p:nvPr>
            <p:ph type="sldNum" sz="quarter" idx="12"/>
          </p:nvPr>
        </p:nvSpPr>
        <p:spPr>
          <a:ln/>
        </p:spPr>
        <p:txBody>
          <a:bodyPr/>
          <a:lstStyle>
            <a:lvl1pPr>
              <a:defRPr/>
            </a:lvl1pPr>
          </a:lstStyle>
          <a:p>
            <a:fld id="{5AFAA981-A188-46E1-AFF8-443B67B8079C}" type="slidenum">
              <a:rPr lang="mk-MK" altLang="en-US"/>
              <a:pPr/>
              <a:t>‹#›</a:t>
            </a:fld>
            <a:endParaRPr lang="mk-MK" altLang="en-US"/>
          </a:p>
        </p:txBody>
      </p:sp>
    </p:spTree>
    <p:extLst>
      <p:ext uri="{BB962C8B-B14F-4D97-AF65-F5344CB8AC3E}">
        <p14:creationId xmlns:p14="http://schemas.microsoft.com/office/powerpoint/2010/main" val="188698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83" tIns="50392" rIns="100783" bIns="50392" numCol="1" anchor="ctr" anchorCtr="0" compatLnSpc="1">
            <a:prstTxWarp prst="textNoShape">
              <a:avLst/>
            </a:prstTxWarp>
          </a:bodyPr>
          <a:lstStyle/>
          <a:p>
            <a:pPr lvl="0"/>
            <a:r>
              <a:rPr lang="es-ES" altLang="mk-MK" smtClean="0"/>
              <a:t>Haga clic para cambiar el estilo de título	</a:t>
            </a:r>
          </a:p>
        </p:txBody>
      </p:sp>
      <p:sp>
        <p:nvSpPr>
          <p:cNvPr id="1027" name="Rectangle 3"/>
          <p:cNvSpPr>
            <a:spLocks noGrp="1" noChangeArrowheads="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83" tIns="50392" rIns="100783" bIns="50392" numCol="1" anchor="t" anchorCtr="0" compatLnSpc="1">
            <a:prstTxWarp prst="textNoShape">
              <a:avLst/>
            </a:prstTxWarp>
          </a:bodyPr>
          <a:lstStyle/>
          <a:p>
            <a:pPr lvl="0"/>
            <a:r>
              <a:rPr lang="es-ES" altLang="mk-MK" smtClean="0"/>
              <a:t>Haga clic para modificar el estilo de texto del patrón</a:t>
            </a:r>
          </a:p>
          <a:p>
            <a:pPr lvl="1"/>
            <a:r>
              <a:rPr lang="es-ES" altLang="mk-MK" smtClean="0"/>
              <a:t>Segundo nivel</a:t>
            </a:r>
          </a:p>
          <a:p>
            <a:pPr lvl="2"/>
            <a:r>
              <a:rPr lang="es-ES" altLang="mk-MK" smtClean="0"/>
              <a:t>Tercer nivel</a:t>
            </a:r>
          </a:p>
          <a:p>
            <a:pPr lvl="3"/>
            <a:r>
              <a:rPr lang="es-ES" altLang="mk-MK" smtClean="0"/>
              <a:t>Cuarto nivel</a:t>
            </a:r>
          </a:p>
          <a:p>
            <a:pPr lvl="4"/>
            <a:r>
              <a:rPr lang="es-ES" altLang="mk-MK" smtClean="0"/>
              <a:t>Quinto nivel</a:t>
            </a:r>
          </a:p>
        </p:txBody>
      </p:sp>
      <p:sp>
        <p:nvSpPr>
          <p:cNvPr id="1028" name="Rectangle 4"/>
          <p:cNvSpPr>
            <a:spLocks noGrp="1" noChangeArrowheads="1"/>
          </p:cNvSpPr>
          <p:nvPr>
            <p:ph type="dt" sz="half" idx="2"/>
          </p:nvPr>
        </p:nvSpPr>
        <p:spPr bwMode="auto">
          <a:xfrm>
            <a:off x="503238" y="6884988"/>
            <a:ext cx="2352675" cy="523875"/>
          </a:xfrm>
          <a:prstGeom prst="rect">
            <a:avLst/>
          </a:prstGeom>
          <a:noFill/>
          <a:ln>
            <a:noFill/>
          </a:ln>
          <a:effectLst/>
          <a:extLst/>
        </p:spPr>
        <p:txBody>
          <a:bodyPr vert="horz" wrap="square" lIns="100783" tIns="50392" rIns="100783" bIns="50392" numCol="1" anchor="t" anchorCtr="0" compatLnSpc="1">
            <a:prstTxWarp prst="textNoShape">
              <a:avLst/>
            </a:prstTxWarp>
          </a:bodyPr>
          <a:lstStyle>
            <a:lvl1pPr>
              <a:defRPr sz="1500">
                <a:latin typeface="Arial" charset="0"/>
              </a:defRPr>
            </a:lvl1pPr>
          </a:lstStyle>
          <a:p>
            <a:pPr>
              <a:defRPr/>
            </a:pPr>
            <a:endParaRPr lang="mk-MK"/>
          </a:p>
        </p:txBody>
      </p:sp>
      <p:sp>
        <p:nvSpPr>
          <p:cNvPr id="1029" name="Rectangle 5"/>
          <p:cNvSpPr>
            <a:spLocks noGrp="1" noChangeArrowheads="1"/>
          </p:cNvSpPr>
          <p:nvPr>
            <p:ph type="ftr" sz="quarter" idx="3"/>
          </p:nvPr>
        </p:nvSpPr>
        <p:spPr bwMode="auto">
          <a:xfrm>
            <a:off x="3444875" y="6884988"/>
            <a:ext cx="3190875" cy="523875"/>
          </a:xfrm>
          <a:prstGeom prst="rect">
            <a:avLst/>
          </a:prstGeom>
          <a:noFill/>
          <a:ln>
            <a:noFill/>
          </a:ln>
          <a:effectLst/>
          <a:extLst/>
        </p:spPr>
        <p:txBody>
          <a:bodyPr vert="horz" wrap="square" lIns="100783" tIns="50392" rIns="100783" bIns="50392" numCol="1" anchor="t" anchorCtr="0" compatLnSpc="1">
            <a:prstTxWarp prst="textNoShape">
              <a:avLst/>
            </a:prstTxWarp>
          </a:bodyPr>
          <a:lstStyle>
            <a:lvl1pPr algn="ctr">
              <a:defRPr sz="1500">
                <a:latin typeface="Arial" charset="0"/>
              </a:defRPr>
            </a:lvl1pPr>
          </a:lstStyle>
          <a:p>
            <a:pPr>
              <a:defRPr/>
            </a:pPr>
            <a:endParaRPr lang="mk-MK"/>
          </a:p>
        </p:txBody>
      </p:sp>
      <p:sp>
        <p:nvSpPr>
          <p:cNvPr id="1030" name="Rectangle 6"/>
          <p:cNvSpPr>
            <a:spLocks noGrp="1" noChangeArrowheads="1"/>
          </p:cNvSpPr>
          <p:nvPr>
            <p:ph type="sldNum" sz="quarter" idx="4"/>
          </p:nvPr>
        </p:nvSpPr>
        <p:spPr bwMode="auto">
          <a:xfrm>
            <a:off x="7224713" y="6884988"/>
            <a:ext cx="2352675" cy="523875"/>
          </a:xfrm>
          <a:prstGeom prst="rect">
            <a:avLst/>
          </a:prstGeom>
          <a:noFill/>
          <a:ln>
            <a:noFill/>
          </a:ln>
          <a:effectLst/>
          <a:extLst/>
        </p:spPr>
        <p:txBody>
          <a:bodyPr vert="horz" wrap="square" lIns="100783" tIns="50392" rIns="100783" bIns="50392" numCol="1" anchor="t" anchorCtr="0" compatLnSpc="1">
            <a:prstTxWarp prst="textNoShape">
              <a:avLst/>
            </a:prstTxWarp>
          </a:bodyPr>
          <a:lstStyle>
            <a:lvl1pPr algn="r">
              <a:defRPr sz="1500"/>
            </a:lvl1pPr>
          </a:lstStyle>
          <a:p>
            <a:fld id="{5652D16C-6EF7-4F0B-B463-EAEFB8E4AAB5}" type="slidenum">
              <a:rPr lang="mk-MK" altLang="en-US"/>
              <a:pPr/>
              <a:t>‹#›</a:t>
            </a:fld>
            <a:endParaRPr lang="mk-MK" altLang="en-US"/>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charset="0"/>
          <a:cs typeface="Arial" charset="0"/>
        </a:defRPr>
      </a:lvl2pPr>
      <a:lvl3pPr algn="ctr" rtl="0" eaLnBrk="0" fontAlgn="base" hangingPunct="0">
        <a:spcBef>
          <a:spcPct val="0"/>
        </a:spcBef>
        <a:spcAft>
          <a:spcPct val="0"/>
        </a:spcAft>
        <a:defRPr sz="4900">
          <a:solidFill>
            <a:schemeClr val="tx2"/>
          </a:solidFill>
          <a:latin typeface="Arial" charset="0"/>
          <a:cs typeface="Arial" charset="0"/>
        </a:defRPr>
      </a:lvl3pPr>
      <a:lvl4pPr algn="ctr" rtl="0" eaLnBrk="0" fontAlgn="base" hangingPunct="0">
        <a:spcBef>
          <a:spcPct val="0"/>
        </a:spcBef>
        <a:spcAft>
          <a:spcPct val="0"/>
        </a:spcAft>
        <a:defRPr sz="4900">
          <a:solidFill>
            <a:schemeClr val="tx2"/>
          </a:solidFill>
          <a:latin typeface="Arial" charset="0"/>
          <a:cs typeface="Arial" charset="0"/>
        </a:defRPr>
      </a:lvl4pPr>
      <a:lvl5pPr algn="ctr" rtl="0" eaLnBrk="0" fontAlgn="base" hangingPunct="0">
        <a:spcBef>
          <a:spcPct val="0"/>
        </a:spcBef>
        <a:spcAft>
          <a:spcPct val="0"/>
        </a:spcAft>
        <a:defRPr sz="4900">
          <a:solidFill>
            <a:schemeClr val="tx2"/>
          </a:solidFill>
          <a:latin typeface="Arial" charset="0"/>
          <a:cs typeface="Arial" charset="0"/>
        </a:defRPr>
      </a:lvl5pPr>
      <a:lvl6pPr marL="503920" algn="ctr" rtl="0" eaLnBrk="1" fontAlgn="base" hangingPunct="1">
        <a:spcBef>
          <a:spcPct val="0"/>
        </a:spcBef>
        <a:spcAft>
          <a:spcPct val="0"/>
        </a:spcAft>
        <a:defRPr sz="4900">
          <a:solidFill>
            <a:schemeClr val="tx2"/>
          </a:solidFill>
          <a:latin typeface="Arial" charset="0"/>
          <a:cs typeface="Arial" charset="0"/>
        </a:defRPr>
      </a:lvl6pPr>
      <a:lvl7pPr marL="1007838" algn="ctr" rtl="0" eaLnBrk="1" fontAlgn="base" hangingPunct="1">
        <a:spcBef>
          <a:spcPct val="0"/>
        </a:spcBef>
        <a:spcAft>
          <a:spcPct val="0"/>
        </a:spcAft>
        <a:defRPr sz="4900">
          <a:solidFill>
            <a:schemeClr val="tx2"/>
          </a:solidFill>
          <a:latin typeface="Arial" charset="0"/>
          <a:cs typeface="Arial" charset="0"/>
        </a:defRPr>
      </a:lvl7pPr>
      <a:lvl8pPr marL="1511758" algn="ctr" rtl="0" eaLnBrk="1" fontAlgn="base" hangingPunct="1">
        <a:spcBef>
          <a:spcPct val="0"/>
        </a:spcBef>
        <a:spcAft>
          <a:spcPct val="0"/>
        </a:spcAft>
        <a:defRPr sz="4900">
          <a:solidFill>
            <a:schemeClr val="tx2"/>
          </a:solidFill>
          <a:latin typeface="Arial" charset="0"/>
          <a:cs typeface="Arial" charset="0"/>
        </a:defRPr>
      </a:lvl8pPr>
      <a:lvl9pPr marL="2015677" algn="ctr" rtl="0" eaLnBrk="1" fontAlgn="base" hangingPunct="1">
        <a:spcBef>
          <a:spcPct val="0"/>
        </a:spcBef>
        <a:spcAft>
          <a:spcPct val="0"/>
        </a:spcAft>
        <a:defRPr sz="4900">
          <a:solidFill>
            <a:schemeClr val="tx2"/>
          </a:solidFill>
          <a:latin typeface="Arial" charset="0"/>
          <a:cs typeface="Arial" charset="0"/>
        </a:defRPr>
      </a:lvl9pPr>
    </p:titleStyle>
    <p:bodyStyle>
      <a:lvl1pPr marL="376238" indent="-376238" algn="l" rtl="0" eaLnBrk="0" fontAlgn="base" hangingPunct="0">
        <a:spcBef>
          <a:spcPct val="20000"/>
        </a:spcBef>
        <a:spcAft>
          <a:spcPct val="0"/>
        </a:spcAft>
        <a:buChar char="•"/>
        <a:defRPr sz="3500">
          <a:solidFill>
            <a:schemeClr val="tx1"/>
          </a:solidFill>
          <a:latin typeface="+mn-lt"/>
          <a:ea typeface="+mn-ea"/>
          <a:cs typeface="+mn-cs"/>
        </a:defRPr>
      </a:lvl1pPr>
      <a:lvl2pPr marL="815975" indent="-312738" algn="l" rtl="0" eaLnBrk="0" fontAlgn="base" hangingPunct="0">
        <a:spcBef>
          <a:spcPct val="20000"/>
        </a:spcBef>
        <a:spcAft>
          <a:spcPct val="0"/>
        </a:spcAft>
        <a:buChar char="–"/>
        <a:defRPr sz="3100">
          <a:solidFill>
            <a:schemeClr val="tx1"/>
          </a:solidFill>
          <a:latin typeface="+mn-lt"/>
          <a:cs typeface="+mn-cs"/>
        </a:defRPr>
      </a:lvl2pPr>
      <a:lvl3pPr marL="1257300" indent="-249238" algn="l" rtl="0" eaLnBrk="0" fontAlgn="base" hangingPunct="0">
        <a:spcBef>
          <a:spcPct val="20000"/>
        </a:spcBef>
        <a:spcAft>
          <a:spcPct val="0"/>
        </a:spcAft>
        <a:buChar char="•"/>
        <a:defRPr sz="2600">
          <a:solidFill>
            <a:schemeClr val="tx1"/>
          </a:solidFill>
          <a:latin typeface="+mn-lt"/>
          <a:cs typeface="+mn-cs"/>
        </a:defRPr>
      </a:lvl3pPr>
      <a:lvl4pPr marL="1762125" indent="-249238" algn="l" rtl="0" eaLnBrk="0" fontAlgn="base" hangingPunct="0">
        <a:spcBef>
          <a:spcPct val="20000"/>
        </a:spcBef>
        <a:spcAft>
          <a:spcPct val="0"/>
        </a:spcAft>
        <a:buChar char="–"/>
        <a:defRPr sz="2200">
          <a:solidFill>
            <a:schemeClr val="tx1"/>
          </a:solidFill>
          <a:latin typeface="+mn-lt"/>
          <a:cs typeface="+mn-cs"/>
        </a:defRPr>
      </a:lvl4pPr>
      <a:lvl5pPr marL="2265363" indent="-249238" algn="l" rtl="0" eaLnBrk="0" fontAlgn="base" hangingPunct="0">
        <a:spcBef>
          <a:spcPct val="20000"/>
        </a:spcBef>
        <a:spcAft>
          <a:spcPct val="0"/>
        </a:spcAft>
        <a:buChar char="»"/>
        <a:defRPr sz="2200">
          <a:solidFill>
            <a:schemeClr val="tx1"/>
          </a:solidFill>
          <a:latin typeface="+mn-lt"/>
          <a:cs typeface="+mn-cs"/>
        </a:defRPr>
      </a:lvl5pPr>
      <a:lvl6pPr marL="2771557" indent="-251960" algn="l" rtl="0" eaLnBrk="1" fontAlgn="base" hangingPunct="1">
        <a:spcBef>
          <a:spcPct val="20000"/>
        </a:spcBef>
        <a:spcAft>
          <a:spcPct val="0"/>
        </a:spcAft>
        <a:buChar char="»"/>
        <a:defRPr sz="2200">
          <a:solidFill>
            <a:schemeClr val="tx1"/>
          </a:solidFill>
          <a:latin typeface="+mn-lt"/>
          <a:cs typeface="+mn-cs"/>
        </a:defRPr>
      </a:lvl6pPr>
      <a:lvl7pPr marL="3275476" indent="-251960" algn="l" rtl="0" eaLnBrk="1" fontAlgn="base" hangingPunct="1">
        <a:spcBef>
          <a:spcPct val="20000"/>
        </a:spcBef>
        <a:spcAft>
          <a:spcPct val="0"/>
        </a:spcAft>
        <a:buChar char="»"/>
        <a:defRPr sz="2200">
          <a:solidFill>
            <a:schemeClr val="tx1"/>
          </a:solidFill>
          <a:latin typeface="+mn-lt"/>
          <a:cs typeface="+mn-cs"/>
        </a:defRPr>
      </a:lvl7pPr>
      <a:lvl8pPr marL="3779395" indent="-251960" algn="l" rtl="0" eaLnBrk="1" fontAlgn="base" hangingPunct="1">
        <a:spcBef>
          <a:spcPct val="20000"/>
        </a:spcBef>
        <a:spcAft>
          <a:spcPct val="0"/>
        </a:spcAft>
        <a:buChar char="»"/>
        <a:defRPr sz="2200">
          <a:solidFill>
            <a:schemeClr val="tx1"/>
          </a:solidFill>
          <a:latin typeface="+mn-lt"/>
          <a:cs typeface="+mn-cs"/>
        </a:defRPr>
      </a:lvl8pPr>
      <a:lvl9pPr marL="4283314" indent="-251960" algn="l" rtl="0" eaLnBrk="1" fontAlgn="base" hangingPunct="1">
        <a:spcBef>
          <a:spcPct val="20000"/>
        </a:spcBef>
        <a:spcAft>
          <a:spcPct val="0"/>
        </a:spcAft>
        <a:buChar char="»"/>
        <a:defRPr sz="2200">
          <a:solidFill>
            <a:schemeClr val="tx1"/>
          </a:solidFill>
          <a:latin typeface="+mn-lt"/>
          <a:cs typeface="+mn-cs"/>
        </a:defRPr>
      </a:lvl9pPr>
    </p:bodyStyle>
    <p:otherStyle>
      <a:defPPr>
        <a:defRPr lang="en-US"/>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s-ES" altLang="mk-MK" smtClean="0"/>
              <a:t>Haga clic para cambiar el estilo de título	</a:t>
            </a:r>
          </a:p>
        </p:txBody>
      </p:sp>
      <p:sp>
        <p:nvSpPr>
          <p:cNvPr id="2051" name="Rectangle 3"/>
          <p:cNvSpPr>
            <a:spLocks noGrp="1" noChangeArrowheads="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s-ES" altLang="mk-MK" smtClean="0"/>
              <a:t>Haga clic para modificar el estilo de texto del patrón</a:t>
            </a:r>
          </a:p>
          <a:p>
            <a:pPr lvl="1"/>
            <a:r>
              <a:rPr lang="es-ES" altLang="mk-MK" smtClean="0"/>
              <a:t>Segundo nivel</a:t>
            </a:r>
          </a:p>
          <a:p>
            <a:pPr lvl="2"/>
            <a:r>
              <a:rPr lang="es-ES" altLang="mk-MK" smtClean="0"/>
              <a:t>Tercer nivel</a:t>
            </a:r>
          </a:p>
          <a:p>
            <a:pPr lvl="3"/>
            <a:r>
              <a:rPr lang="es-ES" altLang="mk-MK" smtClean="0"/>
              <a:t>Cuarto nivel</a:t>
            </a:r>
          </a:p>
          <a:p>
            <a:pPr lvl="4"/>
            <a:r>
              <a:rPr lang="es-ES" altLang="mk-MK" smtClean="0"/>
              <a:t>Quinto nivel</a:t>
            </a:r>
          </a:p>
        </p:txBody>
      </p:sp>
      <p:sp>
        <p:nvSpPr>
          <p:cNvPr id="1028" name="Rectangle 4"/>
          <p:cNvSpPr>
            <a:spLocks noGrp="1" noChangeArrowheads="1"/>
          </p:cNvSpPr>
          <p:nvPr>
            <p:ph type="dt" sz="half" idx="2"/>
          </p:nvPr>
        </p:nvSpPr>
        <p:spPr bwMode="auto">
          <a:xfrm>
            <a:off x="503238" y="6884988"/>
            <a:ext cx="2352675" cy="523875"/>
          </a:xfrm>
          <a:prstGeom prst="rect">
            <a:avLst/>
          </a:prstGeom>
          <a:noFill/>
          <a:ln>
            <a:noFill/>
          </a:ln>
          <a:effectLst/>
          <a:extLst/>
        </p:spPr>
        <p:txBody>
          <a:bodyPr vert="horz" wrap="square" lIns="100794" tIns="50397" rIns="100794" bIns="50397" numCol="1" anchor="t" anchorCtr="0" compatLnSpc="1">
            <a:prstTxWarp prst="textNoShape">
              <a:avLst/>
            </a:prstTxWarp>
          </a:bodyPr>
          <a:lstStyle>
            <a:lvl1pPr hangingPunct="1">
              <a:lnSpc>
                <a:spcPct val="100000"/>
              </a:lnSpc>
              <a:buClrTx/>
              <a:buSzTx/>
              <a:buFontTx/>
              <a:buNone/>
              <a:defRPr sz="1500">
                <a:solidFill>
                  <a:srgbClr val="000000"/>
                </a:solidFill>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444875" y="6884988"/>
            <a:ext cx="3190875" cy="523875"/>
          </a:xfrm>
          <a:prstGeom prst="rect">
            <a:avLst/>
          </a:prstGeom>
          <a:noFill/>
          <a:ln>
            <a:noFill/>
          </a:ln>
          <a:effectLst/>
          <a:extLst/>
        </p:spPr>
        <p:txBody>
          <a:bodyPr vert="horz" wrap="square" lIns="100794" tIns="50397" rIns="100794" bIns="50397" numCol="1" anchor="t" anchorCtr="0" compatLnSpc="1">
            <a:prstTxWarp prst="textNoShape">
              <a:avLst/>
            </a:prstTxWarp>
          </a:bodyPr>
          <a:lstStyle>
            <a:lvl1pPr algn="ctr" hangingPunct="1">
              <a:lnSpc>
                <a:spcPct val="100000"/>
              </a:lnSpc>
              <a:buClrTx/>
              <a:buSzTx/>
              <a:buFontTx/>
              <a:buNone/>
              <a:defRPr sz="1500">
                <a:solidFill>
                  <a:srgbClr val="000000"/>
                </a:solidFill>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7224713" y="6884988"/>
            <a:ext cx="2352675" cy="523875"/>
          </a:xfrm>
          <a:prstGeom prst="rect">
            <a:avLst/>
          </a:prstGeom>
          <a:noFill/>
          <a:ln>
            <a:noFill/>
          </a:ln>
          <a:effectLst/>
          <a:extLst/>
        </p:spPr>
        <p:txBody>
          <a:bodyPr vert="horz" wrap="square" lIns="100794" tIns="50397" rIns="100794" bIns="50397" numCol="1" anchor="t" anchorCtr="0" compatLnSpc="1">
            <a:prstTxWarp prst="textNoShape">
              <a:avLst/>
            </a:prstTxWarp>
          </a:bodyPr>
          <a:lstStyle>
            <a:lvl1pPr algn="r" hangingPunct="1">
              <a:lnSpc>
                <a:spcPct val="100000"/>
              </a:lnSpc>
              <a:buClrTx/>
              <a:buSzTx/>
              <a:buFontTx/>
              <a:buNone/>
              <a:defRPr sz="1500">
                <a:solidFill>
                  <a:srgbClr val="000000"/>
                </a:solidFill>
                <a:cs typeface="Arial" panose="020B0604020202020204" pitchFamily="34" charset="0"/>
              </a:defRPr>
            </a:lvl1pPr>
          </a:lstStyle>
          <a:p>
            <a:fld id="{0E5C4F1F-2CCA-4F61-AF8E-CFE17577A6D5}"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charset="0"/>
          <a:cs typeface="Arial" charset="0"/>
        </a:defRPr>
      </a:lvl2pPr>
      <a:lvl3pPr algn="ctr" rtl="0" eaLnBrk="0" fontAlgn="base" hangingPunct="0">
        <a:spcBef>
          <a:spcPct val="0"/>
        </a:spcBef>
        <a:spcAft>
          <a:spcPct val="0"/>
        </a:spcAft>
        <a:defRPr sz="4900">
          <a:solidFill>
            <a:schemeClr val="tx2"/>
          </a:solidFill>
          <a:latin typeface="Arial" charset="0"/>
          <a:cs typeface="Arial" charset="0"/>
        </a:defRPr>
      </a:lvl3pPr>
      <a:lvl4pPr algn="ctr" rtl="0" eaLnBrk="0" fontAlgn="base" hangingPunct="0">
        <a:spcBef>
          <a:spcPct val="0"/>
        </a:spcBef>
        <a:spcAft>
          <a:spcPct val="0"/>
        </a:spcAft>
        <a:defRPr sz="4900">
          <a:solidFill>
            <a:schemeClr val="tx2"/>
          </a:solidFill>
          <a:latin typeface="Arial" charset="0"/>
          <a:cs typeface="Arial" charset="0"/>
        </a:defRPr>
      </a:lvl4pPr>
      <a:lvl5pPr algn="ctr" rtl="0" eaLnBrk="0" fontAlgn="base" hangingPunct="0">
        <a:spcBef>
          <a:spcPct val="0"/>
        </a:spcBef>
        <a:spcAft>
          <a:spcPct val="0"/>
        </a:spcAft>
        <a:defRPr sz="4900">
          <a:solidFill>
            <a:schemeClr val="tx2"/>
          </a:solidFill>
          <a:latin typeface="Arial" charset="0"/>
          <a:cs typeface="Arial" charset="0"/>
        </a:defRPr>
      </a:lvl5pPr>
      <a:lvl6pPr marL="503972" algn="ctr" rtl="0" fontAlgn="base">
        <a:spcBef>
          <a:spcPct val="0"/>
        </a:spcBef>
        <a:spcAft>
          <a:spcPct val="0"/>
        </a:spcAft>
        <a:defRPr sz="4900">
          <a:solidFill>
            <a:schemeClr val="tx2"/>
          </a:solidFill>
          <a:latin typeface="Arial" charset="0"/>
          <a:cs typeface="Arial" charset="0"/>
        </a:defRPr>
      </a:lvl6pPr>
      <a:lvl7pPr marL="1007943" algn="ctr" rtl="0" fontAlgn="base">
        <a:spcBef>
          <a:spcPct val="0"/>
        </a:spcBef>
        <a:spcAft>
          <a:spcPct val="0"/>
        </a:spcAft>
        <a:defRPr sz="4900">
          <a:solidFill>
            <a:schemeClr val="tx2"/>
          </a:solidFill>
          <a:latin typeface="Arial" charset="0"/>
          <a:cs typeface="Arial" charset="0"/>
        </a:defRPr>
      </a:lvl7pPr>
      <a:lvl8pPr marL="1511915" algn="ctr" rtl="0" fontAlgn="base">
        <a:spcBef>
          <a:spcPct val="0"/>
        </a:spcBef>
        <a:spcAft>
          <a:spcPct val="0"/>
        </a:spcAft>
        <a:defRPr sz="4900">
          <a:solidFill>
            <a:schemeClr val="tx2"/>
          </a:solidFill>
          <a:latin typeface="Arial" charset="0"/>
          <a:cs typeface="Arial" charset="0"/>
        </a:defRPr>
      </a:lvl8pPr>
      <a:lvl9pPr marL="2015886" algn="ctr" rtl="0" fontAlgn="base">
        <a:spcBef>
          <a:spcPct val="0"/>
        </a:spcBef>
        <a:spcAft>
          <a:spcPct val="0"/>
        </a:spcAft>
        <a:defRPr sz="4900">
          <a:solidFill>
            <a:schemeClr val="tx2"/>
          </a:solidFill>
          <a:latin typeface="Arial" charset="0"/>
          <a:cs typeface="Arial" charset="0"/>
        </a:defRPr>
      </a:lvl9pPr>
    </p:titleStyle>
    <p:bodyStyle>
      <a:lvl1pPr marL="377825" indent="-377825" algn="l" rtl="0" eaLnBrk="0" fontAlgn="base" hangingPunct="0">
        <a:spcBef>
          <a:spcPct val="20000"/>
        </a:spcBef>
        <a:spcAft>
          <a:spcPct val="0"/>
        </a:spcAft>
        <a:buChar char="•"/>
        <a:defRPr sz="3500">
          <a:solidFill>
            <a:schemeClr val="tx1"/>
          </a:solidFill>
          <a:latin typeface="+mn-lt"/>
          <a:ea typeface="+mn-ea"/>
          <a:cs typeface="+mn-cs"/>
        </a:defRPr>
      </a:lvl1pPr>
      <a:lvl2pPr marL="817563" indent="-314325" algn="l" rtl="0" eaLnBrk="0" fontAlgn="base" hangingPunct="0">
        <a:spcBef>
          <a:spcPct val="20000"/>
        </a:spcBef>
        <a:spcAft>
          <a:spcPct val="0"/>
        </a:spcAft>
        <a:buChar char="–"/>
        <a:defRPr sz="3100">
          <a:solidFill>
            <a:schemeClr val="tx1"/>
          </a:solidFill>
          <a:latin typeface="+mn-lt"/>
          <a:cs typeface="+mn-cs"/>
        </a:defRPr>
      </a:lvl2pPr>
      <a:lvl3pPr marL="1258888" indent="-250825" algn="l" rtl="0" eaLnBrk="0" fontAlgn="base" hangingPunct="0">
        <a:spcBef>
          <a:spcPct val="20000"/>
        </a:spcBef>
        <a:spcAft>
          <a:spcPct val="0"/>
        </a:spcAft>
        <a:buChar char="•"/>
        <a:defRPr sz="2600">
          <a:solidFill>
            <a:schemeClr val="tx1"/>
          </a:solidFill>
          <a:latin typeface="+mn-lt"/>
          <a:cs typeface="+mn-cs"/>
        </a:defRPr>
      </a:lvl3pPr>
      <a:lvl4pPr marL="1763713" indent="-250825" algn="l" rtl="0" eaLnBrk="0" fontAlgn="base" hangingPunct="0">
        <a:spcBef>
          <a:spcPct val="20000"/>
        </a:spcBef>
        <a:spcAft>
          <a:spcPct val="0"/>
        </a:spcAft>
        <a:buChar char="–"/>
        <a:defRPr sz="2200">
          <a:solidFill>
            <a:schemeClr val="tx1"/>
          </a:solidFill>
          <a:latin typeface="+mn-lt"/>
          <a:cs typeface="+mn-cs"/>
        </a:defRPr>
      </a:lvl4pPr>
      <a:lvl5pPr marL="2266950" indent="-250825" algn="l" rtl="0" eaLnBrk="0" fontAlgn="base" hangingPunct="0">
        <a:spcBef>
          <a:spcPct val="20000"/>
        </a:spcBef>
        <a:spcAft>
          <a:spcPct val="0"/>
        </a:spcAft>
        <a:buChar char="»"/>
        <a:defRPr sz="2200">
          <a:solidFill>
            <a:schemeClr val="tx1"/>
          </a:solidFill>
          <a:latin typeface="+mn-lt"/>
          <a:cs typeface="+mn-cs"/>
        </a:defRPr>
      </a:lvl5pPr>
      <a:lvl6pPr marL="2771844" indent="-251986" algn="l" rtl="0" fontAlgn="base">
        <a:spcBef>
          <a:spcPct val="20000"/>
        </a:spcBef>
        <a:spcAft>
          <a:spcPct val="0"/>
        </a:spcAft>
        <a:buChar char="»"/>
        <a:defRPr sz="2200">
          <a:solidFill>
            <a:schemeClr val="tx1"/>
          </a:solidFill>
          <a:latin typeface="+mn-lt"/>
          <a:cs typeface="+mn-cs"/>
        </a:defRPr>
      </a:lvl6pPr>
      <a:lvl7pPr marL="3275815" indent="-251986" algn="l" rtl="0" fontAlgn="base">
        <a:spcBef>
          <a:spcPct val="20000"/>
        </a:spcBef>
        <a:spcAft>
          <a:spcPct val="0"/>
        </a:spcAft>
        <a:buChar char="»"/>
        <a:defRPr sz="2200">
          <a:solidFill>
            <a:schemeClr val="tx1"/>
          </a:solidFill>
          <a:latin typeface="+mn-lt"/>
          <a:cs typeface="+mn-cs"/>
        </a:defRPr>
      </a:lvl7pPr>
      <a:lvl8pPr marL="3779787" indent="-251986" algn="l" rtl="0" fontAlgn="base">
        <a:spcBef>
          <a:spcPct val="20000"/>
        </a:spcBef>
        <a:spcAft>
          <a:spcPct val="0"/>
        </a:spcAft>
        <a:buChar char="»"/>
        <a:defRPr sz="2200">
          <a:solidFill>
            <a:schemeClr val="tx1"/>
          </a:solidFill>
          <a:latin typeface="+mn-lt"/>
          <a:cs typeface="+mn-cs"/>
        </a:defRPr>
      </a:lvl8pPr>
      <a:lvl9pPr marL="4283758" indent="-251986" algn="l" rtl="0" fontAlgn="base">
        <a:spcBef>
          <a:spcPct val="20000"/>
        </a:spcBef>
        <a:spcAft>
          <a:spcPct val="0"/>
        </a:spcAft>
        <a:buChar char="»"/>
        <a:defRPr sz="2200">
          <a:solidFill>
            <a:schemeClr val="tx1"/>
          </a:solidFill>
          <a:latin typeface="+mn-lt"/>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170"/>
          <p:cNvSpPr>
            <a:spLocks noGrp="1" noChangeArrowheads="1"/>
          </p:cNvSpPr>
          <p:nvPr>
            <p:ph type="ctrTitle"/>
          </p:nvPr>
        </p:nvSpPr>
        <p:spPr>
          <a:xfrm>
            <a:off x="254000" y="4922838"/>
            <a:ext cx="9434513" cy="2636837"/>
          </a:xfrm>
        </p:spPr>
        <p:txBody>
          <a:bodyPr/>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4000" b="1" i="1" smtClean="0"/>
              <a:t>Do We Have The Magical Tool To Prevent Bacterial Survival In Hospitals</a:t>
            </a:r>
            <a:br>
              <a:rPr lang="en-US" altLang="mk-MK" sz="4000" b="1" i="1" smtClean="0"/>
            </a:br>
            <a:r>
              <a:rPr lang="en-US" altLang="mk-MK" sz="4000" b="1" i="1" smtClean="0"/>
              <a:t>CHEAP COPPER ?</a:t>
            </a:r>
            <a:br>
              <a:rPr lang="en-US" altLang="mk-MK" sz="4000" b="1" i="1" smtClean="0"/>
            </a:br>
            <a:endParaRPr lang="es-ES" altLang="mk-MK" sz="4000" b="1" smtClean="0">
              <a:solidFill>
                <a:schemeClr val="bg1"/>
              </a:solidFill>
            </a:endParaRPr>
          </a:p>
        </p:txBody>
      </p:sp>
      <p:sp>
        <p:nvSpPr>
          <p:cNvPr id="2051" name="Rectangle 170"/>
          <p:cNvSpPr txBox="1">
            <a:spLocks noChangeArrowheads="1"/>
          </p:cNvSpPr>
          <p:nvPr/>
        </p:nvSpPr>
        <p:spPr bwMode="auto">
          <a:xfrm>
            <a:off x="4244975" y="6002338"/>
            <a:ext cx="5362575" cy="1073150"/>
          </a:xfrm>
          <a:prstGeom prst="rect">
            <a:avLst/>
          </a:prstGeom>
          <a:noFill/>
          <a:ln>
            <a:noFill/>
          </a:ln>
          <a:extLst/>
        </p:spPr>
        <p:txBody>
          <a:bodyPr lIns="100783" tIns="50392" rIns="100783" bIns="50392"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1007943" eaLnBrk="1" hangingPunct="1">
              <a:lnSpc>
                <a:spcPct val="100000"/>
              </a:lnSpc>
              <a:buClrTx/>
              <a:buSzTx/>
              <a:defRPr/>
            </a:pPr>
            <a:endParaRPr lang="es-ES" altLang="mk-MK" sz="2600" b="1" dirty="0" smtClean="0">
              <a:solidFill>
                <a:srgbClr val="FFFFFF"/>
              </a:solidFill>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503238" y="301625"/>
            <a:ext cx="9070975" cy="1262063"/>
          </a:xfrm>
        </p:spPr>
        <p:txBody>
          <a:bodyPr tIns="26454"/>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000" b="1" i="1" smtClean="0">
                <a:solidFill>
                  <a:srgbClr val="C00000"/>
                </a:solidFill>
              </a:rPr>
              <a:t>Material And Methods (</a:t>
            </a:r>
            <a:r>
              <a:rPr lang="en-US" altLang="mk-MK" sz="3000" b="1" i="1" smtClean="0">
                <a:solidFill>
                  <a:srgbClr val="C00000"/>
                </a:solidFill>
              </a:rPr>
              <a:t>Biofilm Forming Ability)</a:t>
            </a:r>
          </a:p>
        </p:txBody>
      </p:sp>
      <p:sp>
        <p:nvSpPr>
          <p:cNvPr id="25603" name="Rectangle 2"/>
          <p:cNvSpPr>
            <a:spLocks noGrp="1" noChangeArrowheads="1"/>
          </p:cNvSpPr>
          <p:nvPr>
            <p:ph sz="half" idx="1"/>
          </p:nvPr>
        </p:nvSpPr>
        <p:spPr>
          <a:xfrm>
            <a:off x="503238" y="1768475"/>
            <a:ext cx="4425950" cy="4989513"/>
          </a:xfrm>
        </p:spPr>
        <p:txBody>
          <a:bodyPr tIns="17636"/>
          <a:lstStyle/>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0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000" smtClean="0"/>
              <a:t>Biofilm forming ability of the strains was performed using  modified microtiter-plate technique.</a:t>
            </a:r>
            <a:r>
              <a:rPr lang="en-US" altLang="mk-MK" sz="2400" smtClean="0"/>
              <a:t> </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000" smtClean="0">
              <a:solidFill>
                <a:srgbClr val="99CCFF"/>
              </a:solidFill>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600450"/>
            <a:ext cx="377983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5" name="Text Box 4"/>
          <p:cNvSpPr txBox="1">
            <a:spLocks noChangeArrowheads="1"/>
          </p:cNvSpPr>
          <p:nvPr/>
        </p:nvSpPr>
        <p:spPr bwMode="auto">
          <a:xfrm>
            <a:off x="5151438" y="1350963"/>
            <a:ext cx="4425950"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7636" rIns="0" bIns="0"/>
          <a:lstStyle>
            <a:lvl1pPr marL="430213" indent="-322263"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a:spcAft>
                <a:spcPts val="1425"/>
              </a:spcAft>
              <a:buClr>
                <a:srgbClr val="FFCC99"/>
              </a:buClr>
              <a:buSzPct val="45000"/>
            </a:pPr>
            <a:endParaRPr lang="en-US" altLang="mk-MK">
              <a:solidFill>
                <a:srgbClr val="FFFFFF"/>
              </a:solidFill>
              <a:ea typeface="Arial Unicode MS" panose="020B0604020202020204" pitchFamily="34" charset="-128"/>
              <a:cs typeface="Arial Unicode MS" panose="020B0604020202020204" pitchFamily="34" charset="-128"/>
            </a:endParaRPr>
          </a:p>
          <a:p>
            <a:pPr algn="just" eaLnBrk="1">
              <a:spcAft>
                <a:spcPts val="1425"/>
              </a:spcAft>
              <a:buClr>
                <a:srgbClr val="FFCC99"/>
              </a:buClr>
              <a:buSzPct val="45000"/>
              <a:buFont typeface="Wingdings" panose="05000000000000000000" pitchFamily="2" charset="2"/>
              <a:buChar char=""/>
            </a:pPr>
            <a:r>
              <a:rPr lang="en-US" altLang="mk-MK" sz="2000">
                <a:solidFill>
                  <a:srgbClr val="FF0000"/>
                </a:solidFill>
                <a:ea typeface="Arial Unicode MS" panose="020B0604020202020204" pitchFamily="34" charset="-128"/>
                <a:cs typeface="Arial Unicode MS" panose="020B0604020202020204" pitchFamily="34" charset="-128"/>
              </a:rPr>
              <a:t>The biofilm-forming ability  of each strain was classified under one of four categories: none, weak, moderate or strong, based upon OD-s of bacterial films. We defined the cut-off OD (ODc) for the micro-titer plate test as three standard deviations above the mean OD of the negative control.</a:t>
            </a:r>
          </a:p>
          <a:p>
            <a:pPr algn="just" eaLnBrk="1">
              <a:spcAft>
                <a:spcPts val="1425"/>
              </a:spcAft>
              <a:buClr>
                <a:srgbClr val="FFCC99"/>
              </a:buClr>
              <a:buSzPct val="45000"/>
              <a:buFont typeface="Wingdings" panose="05000000000000000000" pitchFamily="2" charset="2"/>
              <a:buChar char=""/>
            </a:pPr>
            <a:r>
              <a:rPr lang="en-US" altLang="mk-MK" sz="2000">
                <a:solidFill>
                  <a:srgbClr val="FF0000"/>
                </a:solidFill>
                <a:ea typeface="Arial Unicode MS" panose="020B0604020202020204" pitchFamily="34" charset="-128"/>
                <a:cs typeface="Arial Unicode MS" panose="020B0604020202020204" pitchFamily="34" charset="-128"/>
              </a:rPr>
              <a:t>Optimal density (OD) of the solution was measured at 570nm, for each well in microtiter-plate, within 24h and 48h of incubation, for each strain</a:t>
            </a:r>
            <a:r>
              <a:rPr lang="en-US" altLang="mk-MK" sz="2000">
                <a:solidFill>
                  <a:srgbClr val="99CCFF"/>
                </a:solidFill>
                <a:ea typeface="Arial Unicode MS" panose="020B0604020202020204" pitchFamily="34" charset="-128"/>
                <a:cs typeface="Arial Unicode MS" panose="020B0604020202020204" pitchFamily="34" charset="-128"/>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03238" y="301625"/>
            <a:ext cx="9070975" cy="1262063"/>
          </a:xfrm>
        </p:spPr>
        <p:txBody>
          <a:bodyPr tIns="26454"/>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000" b="1" i="1" smtClean="0">
                <a:solidFill>
                  <a:srgbClr val="C00000"/>
                </a:solidFill>
              </a:rPr>
              <a:t>Material And Methods (</a:t>
            </a:r>
            <a:r>
              <a:rPr lang="en-US" altLang="mk-MK" sz="3000" b="1" i="1" smtClean="0">
                <a:solidFill>
                  <a:srgbClr val="C00000"/>
                </a:solidFill>
              </a:rPr>
              <a:t>Biofilm Forming Ability)</a:t>
            </a:r>
          </a:p>
        </p:txBody>
      </p:sp>
      <p:sp>
        <p:nvSpPr>
          <p:cNvPr id="26627" name="Rectangle 2"/>
          <p:cNvSpPr>
            <a:spLocks noGrp="1" noChangeArrowheads="1"/>
          </p:cNvSpPr>
          <p:nvPr>
            <p:ph idx="1"/>
          </p:nvPr>
        </p:nvSpPr>
        <p:spPr>
          <a:xfrm>
            <a:off x="503238" y="1768475"/>
            <a:ext cx="9070975" cy="4989513"/>
          </a:xfrm>
        </p:spPr>
        <p:txBody>
          <a:bodyPr tIns="36029"/>
          <a:lstStyle/>
          <a:p>
            <a:pPr eaLnBrk="1" hangingPunct="1">
              <a:lnSpc>
                <a:spcPct val="87000"/>
              </a:lnSpc>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b="1" smtClean="0"/>
          </a:p>
          <a:p>
            <a:pPr eaLnBrk="1" hangingPunct="1">
              <a:lnSpc>
                <a:spcPct val="87000"/>
              </a:lnSpc>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b="1" smtClean="0"/>
              <a:t>                    </a:t>
            </a:r>
            <a:r>
              <a:rPr lang="mk-MK" altLang="mk-MK" sz="2400" b="1" smtClean="0"/>
              <a:t>Strains were classified as follows:</a:t>
            </a:r>
          </a:p>
        </p:txBody>
      </p:sp>
      <p:graphicFrame>
        <p:nvGraphicFramePr>
          <p:cNvPr id="14339" name="Group 3"/>
          <p:cNvGraphicFramePr>
            <a:graphicFrameLocks noGrp="1"/>
          </p:cNvGraphicFramePr>
          <p:nvPr/>
        </p:nvGraphicFramePr>
        <p:xfrm>
          <a:off x="1800225" y="2879725"/>
          <a:ext cx="5832475" cy="2633663"/>
        </p:xfrm>
        <a:graphic>
          <a:graphicData uri="http://schemas.openxmlformats.org/drawingml/2006/table">
            <a:tbl>
              <a:tblPr/>
              <a:tblGrid>
                <a:gridCol w="2916238"/>
                <a:gridCol w="2916238"/>
              </a:tblGrid>
              <a:tr h="642823">
                <a:tc>
                  <a:txBody>
                    <a:bodyPr/>
                    <a:lstStyle/>
                    <a:p>
                      <a:pPr marL="0" marR="0" lvl="0" indent="0" algn="ctr" defTabSz="449263" rtl="0" eaLnBrk="1" fontAlgn="base" latinLnBrk="0" hangingPunct="0">
                        <a:lnSpc>
                          <a:spcPct val="86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Lst>
                      </a:pPr>
                      <a:r>
                        <a:rPr kumimoji="0" lang="mk-MK" sz="2200" b="1" i="0" u="none" strike="noStrike" cap="none" normalizeH="0" baseline="0" dirty="0" smtClean="0">
                          <a:ln>
                            <a:noFill/>
                          </a:ln>
                          <a:solidFill>
                            <a:srgbClr val="FFFFFF"/>
                          </a:solidFill>
                          <a:effectLst/>
                          <a:latin typeface="Arial" charset="0"/>
                          <a:ea typeface="Arial Unicode MS" pitchFamily="34" charset="-128"/>
                          <a:cs typeface="Arial Unicode MS" pitchFamily="34" charset="-128"/>
                        </a:rPr>
                        <a:t>OD ≤ ODc </a:t>
                      </a:r>
                    </a:p>
                  </a:txBody>
                  <a:tcPr marL="90000" marR="90000" marT="127345" marB="46791" horzOverflow="overflow">
                    <a:lnL>
                      <a:noFill/>
                    </a:lnL>
                    <a:lnR>
                      <a:noFill/>
                    </a:lnR>
                    <a:lnT>
                      <a:noFill/>
                    </a:lnT>
                    <a:lnB>
                      <a:noFill/>
                    </a:lnB>
                    <a:lnTlToBr>
                      <a:noFill/>
                    </a:lnTlToBr>
                    <a:lnBlToTr>
                      <a:noFill/>
                    </a:lnBlToTr>
                    <a:solidFill>
                      <a:srgbClr val="0066CC"/>
                    </a:solidFill>
                  </a:tcPr>
                </a:tc>
                <a:tc>
                  <a:txBody>
                    <a:bodyPr/>
                    <a:lstStyle/>
                    <a:p>
                      <a:pPr marL="0" marR="0" lvl="0" indent="0" algn="ctr" defTabSz="449263" rtl="0" eaLnBrk="1" fontAlgn="base" latinLnBrk="0" hangingPunct="0">
                        <a:lnSpc>
                          <a:spcPct val="86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Lst>
                      </a:pPr>
                      <a:r>
                        <a:rPr kumimoji="0" lang="mk-MK" sz="2200" b="1" i="0" u="none" strike="noStrike" cap="none" normalizeH="0" baseline="0" smtClean="0">
                          <a:ln>
                            <a:noFill/>
                          </a:ln>
                          <a:solidFill>
                            <a:srgbClr val="FFFFFF"/>
                          </a:solidFill>
                          <a:effectLst/>
                          <a:latin typeface="Arial" charset="0"/>
                          <a:ea typeface="Arial Unicode MS" pitchFamily="34" charset="-128"/>
                          <a:cs typeface="Times New Roman" pitchFamily="18" charset="0"/>
                        </a:rPr>
                        <a:t>non-adherent</a:t>
                      </a:r>
                    </a:p>
                  </a:txBody>
                  <a:tcPr marL="90000" marR="90000" marT="127345" marB="46791" horzOverflow="overflow">
                    <a:lnL>
                      <a:noFill/>
                    </a:lnL>
                    <a:lnR>
                      <a:noFill/>
                    </a:lnR>
                    <a:lnT>
                      <a:noFill/>
                    </a:lnT>
                    <a:lnB>
                      <a:noFill/>
                    </a:lnB>
                    <a:lnTlToBr>
                      <a:noFill/>
                    </a:lnTlToBr>
                    <a:lnBlToTr>
                      <a:noFill/>
                    </a:lnBlToTr>
                    <a:solidFill>
                      <a:srgbClr val="0066CC"/>
                    </a:solidFill>
                  </a:tcPr>
                </a:tc>
              </a:tr>
              <a:tr h="642823">
                <a:tc>
                  <a:txBody>
                    <a:bodyPr/>
                    <a:lstStyle/>
                    <a:p>
                      <a:pPr marL="0" marR="0" lvl="0" indent="0" algn="ctr" defTabSz="449263" rtl="0" eaLnBrk="1" fontAlgn="base" latinLnBrk="0" hangingPunct="0">
                        <a:lnSpc>
                          <a:spcPct val="86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Lst>
                      </a:pPr>
                      <a:r>
                        <a:rPr kumimoji="0" lang="mk-MK" sz="2200" b="1" i="0" u="none" strike="noStrike" cap="none" normalizeH="0" baseline="0" dirty="0" smtClean="0">
                          <a:ln>
                            <a:noFill/>
                          </a:ln>
                          <a:solidFill>
                            <a:srgbClr val="FFFFFF"/>
                          </a:solidFill>
                          <a:effectLst/>
                          <a:latin typeface="Arial" charset="0"/>
                          <a:ea typeface="Arial Unicode MS" pitchFamily="34" charset="-128"/>
                          <a:cs typeface="Arial Unicode MS" pitchFamily="34" charset="-128"/>
                        </a:rPr>
                        <a:t>ODc &lt; OD ≤ 2 x ODc</a:t>
                      </a:r>
                    </a:p>
                  </a:txBody>
                  <a:tcPr marL="90000" marR="90000" marT="127345" marB="46791"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49263" rtl="0" eaLnBrk="1" fontAlgn="base" latinLnBrk="0" hangingPunct="0">
                        <a:lnSpc>
                          <a:spcPct val="86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weakly adherent</a:t>
                      </a:r>
                    </a:p>
                  </a:txBody>
                  <a:tcPr marL="90000" marR="90000" marT="127345" marB="46791" horzOverflow="overflow">
                    <a:lnL>
                      <a:noFill/>
                    </a:lnL>
                    <a:lnR>
                      <a:noFill/>
                    </a:lnR>
                    <a:lnT>
                      <a:noFill/>
                    </a:lnT>
                    <a:lnB>
                      <a:noFill/>
                    </a:lnB>
                    <a:lnTlToBr>
                      <a:noFill/>
                    </a:lnTlToBr>
                    <a:lnBlToTr>
                      <a:noFill/>
                    </a:lnBlToTr>
                    <a:solidFill>
                      <a:srgbClr val="0099FF"/>
                    </a:solidFill>
                  </a:tcPr>
                </a:tc>
              </a:tr>
              <a:tr h="748052">
                <a:tc>
                  <a:txBody>
                    <a:bodyPr/>
                    <a:lstStyle/>
                    <a:p>
                      <a:pPr marL="0" marR="0" lvl="0" indent="0" algn="ctr" defTabSz="449263" rtl="0" eaLnBrk="1" fontAlgn="base" latinLnBrk="0" hangingPunct="0">
                        <a:lnSpc>
                          <a:spcPct val="86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Lst>
                      </a:pPr>
                      <a:r>
                        <a:rPr kumimoji="0" lang="mk-MK" sz="2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ODc &lt; OD </a:t>
                      </a:r>
                      <a:r>
                        <a:rPr kumimoji="0" lang="mk-MK" sz="2200" b="1" i="0" u="none" strike="noStrike" cap="none" normalizeH="0" baseline="0" smtClean="0">
                          <a:ln>
                            <a:noFill/>
                          </a:ln>
                          <a:solidFill>
                            <a:srgbClr val="FFFFFF"/>
                          </a:solidFill>
                          <a:effectLst/>
                          <a:latin typeface="Arial" charset="0"/>
                          <a:ea typeface="Arial Unicode MS" pitchFamily="34" charset="-128"/>
                          <a:cs typeface="Tahoma" pitchFamily="34" charset="0"/>
                        </a:rPr>
                        <a:t>≤ 4 x ODc</a:t>
                      </a:r>
                    </a:p>
                  </a:txBody>
                  <a:tcPr marL="90000" marR="90000" marT="127345" marB="46791"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449263" rtl="0" eaLnBrk="1" fontAlgn="base" latinLnBrk="0" hangingPunct="0">
                        <a:lnSpc>
                          <a:spcPct val="86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200" b="1" i="0" u="none" strike="noStrike" cap="none" normalizeH="0" baseline="0" smtClean="0">
                          <a:ln>
                            <a:noFill/>
                          </a:ln>
                          <a:solidFill>
                            <a:srgbClr val="FFFFFF"/>
                          </a:solidFill>
                          <a:effectLst/>
                          <a:latin typeface="Arial" charset="0"/>
                          <a:ea typeface="Arial Unicode MS" pitchFamily="34" charset="-128"/>
                          <a:cs typeface="Tahoma" pitchFamily="34" charset="0"/>
                        </a:rPr>
                        <a:t>moderately adherent</a:t>
                      </a:r>
                    </a:p>
                  </a:txBody>
                  <a:tcPr marL="90000" marR="90000" marT="123385" marB="46791" horzOverflow="overflow">
                    <a:lnL>
                      <a:noFill/>
                    </a:lnL>
                    <a:lnR>
                      <a:noFill/>
                    </a:lnR>
                    <a:lnT>
                      <a:noFill/>
                    </a:lnT>
                    <a:lnB>
                      <a:noFill/>
                    </a:lnB>
                    <a:lnTlToBr>
                      <a:noFill/>
                    </a:lnTlToBr>
                    <a:lnBlToTr>
                      <a:noFill/>
                    </a:lnBlToTr>
                    <a:solidFill>
                      <a:srgbClr val="99CCFF"/>
                    </a:solidFill>
                  </a:tcPr>
                </a:tc>
              </a:tr>
              <a:tr h="599966">
                <a:tc>
                  <a:txBody>
                    <a:bodyPr/>
                    <a:lstStyle/>
                    <a:p>
                      <a:pPr marL="0" marR="0" lvl="0" indent="0" algn="ctr" defTabSz="449263" rtl="0" eaLnBrk="1" fontAlgn="base" latinLnBrk="0" hangingPunct="0">
                        <a:lnSpc>
                          <a:spcPct val="86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Lst>
                      </a:pPr>
                      <a:r>
                        <a:rPr kumimoji="0" lang="mk-MK" sz="2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4 x ODc &lt; OD</a:t>
                      </a:r>
                    </a:p>
                  </a:txBody>
                  <a:tcPr marL="90000" marR="90000" marT="127345" marB="46791"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49263" rtl="0" eaLnBrk="1" fontAlgn="base" latinLnBrk="0" hangingPunct="0">
                        <a:lnSpc>
                          <a:spcPct val="86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200" b="1" i="0" u="none" strike="noStrike" cap="none" normalizeH="0" baseline="0" smtClean="0">
                          <a:ln>
                            <a:noFill/>
                          </a:ln>
                          <a:solidFill>
                            <a:srgbClr val="FFFFFF"/>
                          </a:solidFill>
                          <a:effectLst/>
                          <a:latin typeface="Arial" charset="0"/>
                          <a:ea typeface="Arial Unicode MS" pitchFamily="34" charset="-128"/>
                          <a:cs typeface="Tahoma" pitchFamily="34" charset="0"/>
                        </a:rPr>
                        <a:t>strongly adherent</a:t>
                      </a:r>
                    </a:p>
                  </a:txBody>
                  <a:tcPr marL="90000" marR="90000" marT="127345" marB="46791" horzOverflow="overflow">
                    <a:lnL>
                      <a:noFill/>
                    </a:lnL>
                    <a:lnR>
                      <a:noFill/>
                    </a:lnR>
                    <a:lnT>
                      <a:noFill/>
                    </a:lnT>
                    <a:lnB>
                      <a:noFill/>
                    </a:lnB>
                    <a:lnTlToBr>
                      <a:noFill/>
                    </a:lnTlToBr>
                    <a:lnBlToTr>
                      <a:noFill/>
                    </a:lnBlToTr>
                    <a:solidFill>
                      <a:srgbClr val="0099FF"/>
                    </a:solidFill>
                  </a:tcPr>
                </a:tc>
              </a:tr>
            </a:tbl>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503238" y="301625"/>
            <a:ext cx="9070975" cy="1262063"/>
          </a:xfrm>
        </p:spPr>
        <p:txBody>
          <a:bodyPr tIns="26454"/>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000" b="1" i="1" smtClean="0">
                <a:solidFill>
                  <a:srgbClr val="FF0000"/>
                </a:solidFill>
              </a:rPr>
              <a:t>Material And Methods (Copper B</a:t>
            </a:r>
            <a:r>
              <a:rPr lang="en-US" altLang="mk-MK" sz="3000" b="1" i="1" smtClean="0">
                <a:solidFill>
                  <a:srgbClr val="FF0000"/>
                </a:solidFill>
              </a:rPr>
              <a:t>iocide Activity)</a:t>
            </a:r>
          </a:p>
        </p:txBody>
      </p:sp>
      <p:sp>
        <p:nvSpPr>
          <p:cNvPr id="27651" name="Rectangle 3"/>
          <p:cNvSpPr>
            <a:spLocks noGrp="1" noChangeArrowheads="1"/>
          </p:cNvSpPr>
          <p:nvPr>
            <p:ph type="body" sz="half" idx="2"/>
          </p:nvPr>
        </p:nvSpPr>
        <p:spPr>
          <a:xfrm>
            <a:off x="5151438" y="1768475"/>
            <a:ext cx="4425950" cy="4899025"/>
          </a:xfrm>
        </p:spPr>
        <p:txBody>
          <a:bodyPr tIns="19400"/>
          <a:lstStyle/>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200" smtClean="0"/>
              <a:t>All strains were then suspended in saline (0.5McFarland) and inoculated on Columbia agar plates (Oxoid). </a:t>
            </a:r>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200" smtClean="0">
                <a:solidFill>
                  <a:srgbClr val="000000"/>
                </a:solidFill>
              </a:rPr>
              <a:t>Each strain was inoculated on two plates. One was control, second was covered with copper sheets. </a:t>
            </a:r>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200" smtClean="0"/>
              <a:t>Plates were incubated on 37oC over the night.</a:t>
            </a:r>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200" smtClean="0">
                <a:solidFill>
                  <a:srgbClr val="000000"/>
                </a:solidFill>
              </a:rPr>
              <a:t>The copper leaf was removed and plates were incubated additional night.</a:t>
            </a: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768475"/>
            <a:ext cx="37338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03238" y="301625"/>
            <a:ext cx="9070975" cy="1262063"/>
          </a:xfrm>
        </p:spPr>
        <p:txBody>
          <a:bodyPr tIns="28218"/>
          <a:lstStyle/>
          <a:p>
            <a:pPr eaLnBrk="1" hangingPunct="1">
              <a:spcBef>
                <a:spcPts val="1400"/>
              </a:spcBef>
              <a:spcAft>
                <a:spcPts val="1400"/>
              </a:spcAft>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3200" b="1" i="1" smtClean="0">
                <a:solidFill>
                  <a:srgbClr val="FF0000"/>
                </a:solidFill>
              </a:rPr>
              <a:t>Results (Susceptibility Testing)</a:t>
            </a:r>
          </a:p>
        </p:txBody>
      </p:sp>
      <p:sp>
        <p:nvSpPr>
          <p:cNvPr id="28675" name="Rectangle 2"/>
          <p:cNvSpPr>
            <a:spLocks noGrp="1" noChangeArrowheads="1"/>
          </p:cNvSpPr>
          <p:nvPr>
            <p:ph idx="1"/>
          </p:nvPr>
        </p:nvSpPr>
        <p:spPr>
          <a:xfrm>
            <a:off x="503238" y="1768475"/>
            <a:ext cx="9070975" cy="4989513"/>
          </a:xfrm>
        </p:spPr>
        <p:txBody>
          <a:bodyPr tIns="22928"/>
          <a:lstStyle/>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600" smtClean="0"/>
          </a:p>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600" smtClean="0"/>
              <a:t>Bacterial resistance to multiple antibiotics:</a:t>
            </a:r>
          </a:p>
        </p:txBody>
      </p:sp>
      <p:graphicFrame>
        <p:nvGraphicFramePr>
          <p:cNvPr id="16387" name="Group 3"/>
          <p:cNvGraphicFramePr>
            <a:graphicFrameLocks noGrp="1"/>
          </p:cNvGraphicFramePr>
          <p:nvPr/>
        </p:nvGraphicFramePr>
        <p:xfrm>
          <a:off x="179388" y="2879725"/>
          <a:ext cx="9678987" cy="3575050"/>
        </p:xfrm>
        <a:graphic>
          <a:graphicData uri="http://schemas.openxmlformats.org/drawingml/2006/table">
            <a:tbl>
              <a:tblPr/>
              <a:tblGrid>
                <a:gridCol w="1525588"/>
                <a:gridCol w="962025"/>
                <a:gridCol w="1065213"/>
                <a:gridCol w="908050"/>
                <a:gridCol w="909638"/>
                <a:gridCol w="1076325"/>
                <a:gridCol w="928688"/>
                <a:gridCol w="1368425"/>
                <a:gridCol w="935038"/>
              </a:tblGrid>
              <a:tr h="643759">
                <a:tc>
                  <a:txBody>
                    <a:bodyPr/>
                    <a:lstStyle/>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800" b="0" i="0" u="none" strike="noStrike" cap="none" normalizeH="0" baseline="0" dirty="0" smtClean="0">
                        <a:ln>
                          <a:noFill/>
                        </a:ln>
                        <a:solidFill>
                          <a:srgbClr val="FFFFFF"/>
                        </a:solidFill>
                        <a:effectLst/>
                        <a:latin typeface="Arial" charset="0"/>
                        <a:ea typeface="Arial Unicode MS" pitchFamily="34" charset="-128"/>
                        <a:cs typeface="Arial Unicode MS" pitchFamily="34" charset="-128"/>
                      </a:endParaRPr>
                    </a:p>
                  </a:txBody>
                  <a:tcPr marL="90000" marR="90000" marT="62658"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Ceftriaxon</a:t>
                      </a:r>
                    </a:p>
                  </a:txBody>
                  <a:tcPr marL="90000" marR="90000" marT="57367"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Ceftazidime</a:t>
                      </a:r>
                    </a:p>
                  </a:txBody>
                  <a:tcPr marL="90000" marR="90000" marT="57367"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Cefepime</a:t>
                      </a:r>
                    </a:p>
                  </a:txBody>
                  <a:tcPr marL="90000" marR="90000" marT="57367"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Amikacin</a:t>
                      </a:r>
                    </a:p>
                  </a:txBody>
                  <a:tcPr marL="90000" marR="90000" marT="57367"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Tobramycin</a:t>
                      </a:r>
                    </a:p>
                  </a:txBody>
                  <a:tcPr marL="90000" marR="90000" marT="57367"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Imipenem</a:t>
                      </a:r>
                    </a:p>
                  </a:txBody>
                  <a:tcPr marL="90000" marR="90000" marT="57367"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Pip-Tazobactam</a:t>
                      </a:r>
                    </a:p>
                  </a:txBody>
                  <a:tcPr marL="90000" marR="90000" marT="57367"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2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Colistin</a:t>
                      </a:r>
                    </a:p>
                  </a:txBody>
                  <a:tcPr marL="90000" marR="90000" marT="57367"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708089">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400" b="1" i="1"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400" b="1" i="1" u="none" strike="noStrike" cap="none" normalizeH="0" baseline="0" smtClean="0">
                          <a:ln>
                            <a:noFill/>
                          </a:ln>
                          <a:solidFill>
                            <a:srgbClr val="FFFFFF"/>
                          </a:solidFill>
                          <a:effectLst/>
                          <a:latin typeface="Arial" charset="0"/>
                          <a:ea typeface="Arial Unicode MS" pitchFamily="34" charset="-128"/>
                          <a:cs typeface="Arial Unicode MS" pitchFamily="34" charset="-128"/>
                        </a:rPr>
                        <a:t>A.  baumannii</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19</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19</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3</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741067">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400" b="0" i="1" u="none" strike="noStrike" cap="none" normalizeH="0" baseline="0" smtClean="0">
                          <a:ln>
                            <a:noFill/>
                          </a:ln>
                          <a:solidFill>
                            <a:srgbClr val="FFFFFF"/>
                          </a:solidFill>
                          <a:effectLst/>
                          <a:latin typeface="Arial" charset="0"/>
                          <a:ea typeface="Arial Unicode MS" pitchFamily="34" charset="-128"/>
                          <a:cs typeface="Arial Unicode MS" pitchFamily="34" charset="-128"/>
                        </a:rPr>
                        <a:t>H. alvei</a:t>
                      </a:r>
                    </a:p>
                  </a:txBody>
                  <a:tcPr marL="90000" marR="90000" marT="60894"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5</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741067">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400" b="0" i="1" u="none" strike="noStrike" cap="none" normalizeH="0" baseline="0" smtClean="0">
                          <a:ln>
                            <a:noFill/>
                          </a:ln>
                          <a:solidFill>
                            <a:srgbClr val="FFFFFF"/>
                          </a:solidFill>
                          <a:effectLst/>
                          <a:latin typeface="Arial" charset="0"/>
                          <a:ea typeface="Arial Unicode MS" pitchFamily="34" charset="-128"/>
                          <a:cs typeface="Arial Unicode MS" pitchFamily="34" charset="-128"/>
                        </a:rPr>
                        <a:t>S. maltophilia</a:t>
                      </a:r>
                    </a:p>
                  </a:txBody>
                  <a:tcPr marL="90000" marR="90000" marT="60894"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18</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12</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6</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8</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741067">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US" sz="1400" b="0" i="1" u="none" strike="noStrike" cap="none" normalizeH="0" baseline="0" smtClean="0">
                          <a:ln>
                            <a:noFill/>
                          </a:ln>
                          <a:solidFill>
                            <a:srgbClr val="FFFFFF"/>
                          </a:solidFill>
                          <a:effectLst/>
                          <a:latin typeface="Arial" charset="0"/>
                          <a:ea typeface="Arial Unicode MS" pitchFamily="34" charset="-128"/>
                          <a:cs typeface="Arial Unicode MS" pitchFamily="34" charset="-128"/>
                        </a:rPr>
                        <a:t>P. aeruginosa</a:t>
                      </a:r>
                    </a:p>
                  </a:txBody>
                  <a:tcPr marL="90000" marR="90000" marT="60894"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19</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13</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14</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8</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14</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mk-MK" sz="1400" b="1" i="0" u="none" strike="noStrike" cap="none" normalizeH="0" baseline="0" dirty="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mk-MK" sz="1400" b="1" i="0" u="none" strike="noStrike" cap="none" normalizeH="0" baseline="0" dirty="0" smtClean="0">
                          <a:ln>
                            <a:noFill/>
                          </a:ln>
                          <a:solidFill>
                            <a:srgbClr val="FFFFFF"/>
                          </a:solidFill>
                          <a:effectLst/>
                          <a:latin typeface="Arial" charset="0"/>
                          <a:ea typeface="Arial Unicode MS" pitchFamily="34" charset="-128"/>
                          <a:cs typeface="Arial Unicode MS" pitchFamily="34" charset="-128"/>
                        </a:rPr>
                        <a:t>/</a:t>
                      </a:r>
                    </a:p>
                  </a:txBody>
                  <a:tcPr marL="90000" marR="90000" marT="59130" marB="46787"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825500" y="493713"/>
            <a:ext cx="9070975" cy="1262062"/>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Results (</a:t>
            </a:r>
            <a:r>
              <a:rPr lang="en-US" altLang="mk-MK" sz="3200" b="1" i="1" smtClean="0">
                <a:solidFill>
                  <a:srgbClr val="C00000"/>
                </a:solidFill>
              </a:rPr>
              <a:t>Biofilm Forming Ability)</a:t>
            </a:r>
          </a:p>
        </p:txBody>
      </p:sp>
      <p:sp>
        <p:nvSpPr>
          <p:cNvPr id="29699" name="Rectangle 2"/>
          <p:cNvSpPr>
            <a:spLocks noGrp="1" noChangeArrowheads="1"/>
          </p:cNvSpPr>
          <p:nvPr>
            <p:ph idx="1"/>
          </p:nvPr>
        </p:nvSpPr>
        <p:spPr>
          <a:xfrm>
            <a:off x="503238" y="1768475"/>
            <a:ext cx="9070975" cy="4989513"/>
          </a:xfrm>
        </p:spPr>
        <p:txBody>
          <a:bodyPr/>
          <a:lstStyle/>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mtClean="0"/>
          </a:p>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p:txBody>
      </p:sp>
      <p:graphicFrame>
        <p:nvGraphicFramePr>
          <p:cNvPr id="17411" name="Group 3"/>
          <p:cNvGraphicFramePr>
            <a:graphicFrameLocks noGrp="1"/>
          </p:cNvGraphicFramePr>
          <p:nvPr/>
        </p:nvGraphicFramePr>
        <p:xfrm>
          <a:off x="1439863" y="2700338"/>
          <a:ext cx="7021512" cy="4089400"/>
        </p:xfrm>
        <a:graphic>
          <a:graphicData uri="http://schemas.openxmlformats.org/drawingml/2006/table">
            <a:tbl>
              <a:tblPr/>
              <a:tblGrid>
                <a:gridCol w="1768475"/>
                <a:gridCol w="1282700"/>
                <a:gridCol w="1316038"/>
                <a:gridCol w="1314450"/>
                <a:gridCol w="1339850"/>
              </a:tblGrid>
              <a:tr h="868127">
                <a:tc>
                  <a:txBody>
                    <a:bodyPr/>
                    <a:lstStyle/>
                    <a:p>
                      <a:pPr marL="0" marR="0" lvl="0" indent="0" algn="l"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4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 pos="6515100" algn="l"/>
                        </a:tabLst>
                      </a:pPr>
                      <a:endParaRPr kumimoji="0" lang="mk-MK" sz="1400" b="1" i="0" u="none" strike="noStrike" cap="none" normalizeH="0" baseline="0" smtClean="0">
                        <a:ln>
                          <a:noFill/>
                        </a:ln>
                        <a:solidFill>
                          <a:srgbClr val="FFFFFF"/>
                        </a:solidFill>
                        <a:effectLst/>
                        <a:latin typeface="Arial" charset="0"/>
                        <a:ea typeface="Arial Unicode MS" pitchFamily="34" charset="-128"/>
                        <a:cs typeface="Times New Roman" pitchFamily="18" charset="0"/>
                      </a:endParaRPr>
                    </a:p>
                    <a:p>
                      <a:pPr marL="0" marR="0" lvl="0" indent="0" algn="ctr" defTabSz="449263" rtl="0" eaLnBrk="1" fontAlgn="base" latinLnBrk="0" hangingPunct="0">
                        <a:lnSpc>
                          <a:spcPct val="84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mk-MK" sz="1400" b="1" i="0" u="none" strike="noStrike" cap="none" normalizeH="0" baseline="0" smtClean="0">
                          <a:ln>
                            <a:noFill/>
                          </a:ln>
                          <a:solidFill>
                            <a:srgbClr val="FFFFFF"/>
                          </a:solidFill>
                          <a:effectLst/>
                          <a:latin typeface="Arial" charset="0"/>
                          <a:ea typeface="Arial Unicode MS" pitchFamily="34" charset="-128"/>
                          <a:cs typeface="Times New Roman" pitchFamily="18" charset="0"/>
                        </a:rPr>
                        <a:t>non-adherent</a:t>
                      </a:r>
                    </a:p>
                  </a:txBody>
                  <a:tcPr marL="90000" marR="90000" marT="7501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4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 pos="6515100" algn="l"/>
                        </a:tabLst>
                      </a:pPr>
                      <a:endParaRPr kumimoji="0" lang="en-US"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84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sz="14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weakly adherent</a:t>
                      </a:r>
                    </a:p>
                  </a:txBody>
                  <a:tcPr marL="90000" marR="90000" marT="7501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4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 pos="6515100" algn="l"/>
                        </a:tabLst>
                      </a:pPr>
                      <a:endParaRPr kumimoji="0" lang="en-US" sz="1400" b="1" i="0" u="none" strike="noStrike" cap="none" normalizeH="0" baseline="0" smtClean="0">
                        <a:ln>
                          <a:noFill/>
                        </a:ln>
                        <a:solidFill>
                          <a:srgbClr val="FFFFFF"/>
                        </a:solidFill>
                        <a:effectLst/>
                        <a:latin typeface="Arial" charset="0"/>
                        <a:ea typeface="Arial Unicode MS" pitchFamily="34" charset="-128"/>
                        <a:cs typeface="Tahoma" pitchFamily="34" charset="0"/>
                      </a:endParaRPr>
                    </a:p>
                    <a:p>
                      <a:pPr marL="0" marR="0" lvl="0" indent="0" algn="ctr" defTabSz="449263" rtl="0" eaLnBrk="1" fontAlgn="base" latinLnBrk="0" hangingPunct="0">
                        <a:lnSpc>
                          <a:spcPct val="84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sz="1400" b="1" i="0" u="none" strike="noStrike" cap="none" normalizeH="0" baseline="0" smtClean="0">
                          <a:ln>
                            <a:noFill/>
                          </a:ln>
                          <a:solidFill>
                            <a:srgbClr val="FFFFFF"/>
                          </a:solidFill>
                          <a:effectLst/>
                          <a:latin typeface="Arial" charset="0"/>
                          <a:ea typeface="Arial Unicode MS" pitchFamily="34" charset="-128"/>
                          <a:cs typeface="Tahoma" pitchFamily="34" charset="0"/>
                        </a:rPr>
                        <a:t>moderately adherent</a:t>
                      </a:r>
                    </a:p>
                  </a:txBody>
                  <a:tcPr marL="90000" marR="90000" marT="7501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449263" rtl="0" eaLnBrk="1" fontAlgn="base" latinLnBrk="0" hangingPunct="0">
                        <a:lnSpc>
                          <a:spcPct val="84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 pos="6515100" algn="l"/>
                        </a:tabLst>
                      </a:pPr>
                      <a:endParaRPr kumimoji="0" lang="en-US" sz="1400" b="1" i="0" u="none" strike="noStrike" cap="none" normalizeH="0" baseline="0" smtClean="0">
                        <a:ln>
                          <a:noFill/>
                        </a:ln>
                        <a:solidFill>
                          <a:srgbClr val="FFFFFF"/>
                        </a:solidFill>
                        <a:effectLst/>
                        <a:latin typeface="Arial" charset="0"/>
                        <a:ea typeface="Arial Unicode MS" pitchFamily="34" charset="-128"/>
                        <a:cs typeface="Tahoma" pitchFamily="34" charset="0"/>
                      </a:endParaRPr>
                    </a:p>
                    <a:p>
                      <a:pPr marL="0" marR="0" lvl="0" indent="0" algn="ctr" defTabSz="449263" rtl="0" eaLnBrk="1" fontAlgn="base" latinLnBrk="0" hangingPunct="0">
                        <a:lnSpc>
                          <a:spcPct val="84000"/>
                        </a:lnSpc>
                        <a:spcBef>
                          <a:spcPct val="0"/>
                        </a:spcBef>
                        <a:spcAft>
                          <a:spcPts val="1425"/>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sz="1400" b="1" i="0" u="none" strike="noStrike" cap="none" normalizeH="0" baseline="0" smtClean="0">
                          <a:ln>
                            <a:noFill/>
                          </a:ln>
                          <a:solidFill>
                            <a:srgbClr val="FFFFFF"/>
                          </a:solidFill>
                          <a:effectLst/>
                          <a:latin typeface="Arial" charset="0"/>
                          <a:ea typeface="Arial Unicode MS" pitchFamily="34" charset="-128"/>
                          <a:cs typeface="Tahoma" pitchFamily="34" charset="0"/>
                        </a:rPr>
                        <a:t>strongly adherent</a:t>
                      </a:r>
                    </a:p>
                  </a:txBody>
                  <a:tcPr marL="90000" marR="90000" marT="7501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805318">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Lst>
                      </a:pPr>
                      <a:endParaRPr kumimoji="0" lang="en-US" sz="1400" b="1" i="1"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Lst>
                      </a:pPr>
                      <a:r>
                        <a:rPr kumimoji="0" lang="en-US" sz="1400" b="1" i="1" u="none" strike="noStrike" cap="none" normalizeH="0" baseline="0" smtClean="0">
                          <a:ln>
                            <a:noFill/>
                          </a:ln>
                          <a:solidFill>
                            <a:srgbClr val="FFFFFF"/>
                          </a:solidFill>
                          <a:effectLst/>
                          <a:latin typeface="Arial" charset="0"/>
                          <a:ea typeface="Arial Unicode MS" pitchFamily="34" charset="-128"/>
                          <a:cs typeface="Arial Unicode MS" pitchFamily="34" charset="-128"/>
                        </a:rPr>
                        <a:t>A.  baumannii</a:t>
                      </a:r>
                    </a:p>
                  </a:txBody>
                  <a:tcPr marL="90000" marR="90000" marT="59138"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805318">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Lst>
                      </a:pPr>
                      <a:endPar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Lst>
                      </a:pPr>
                      <a:r>
                        <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rPr>
                        <a:t>H. alvei</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3</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17</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805318">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Lst>
                      </a:pPr>
                      <a:endPar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Lst>
                      </a:pPr>
                      <a:r>
                        <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rPr>
                        <a:t>S. maltophilia</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18</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805318">
                <a:tc>
                  <a:txBody>
                    <a:bodyPr/>
                    <a:lstStyle/>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Lst>
                      </a:pPr>
                      <a:endPar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l" defTabSz="449263" rtl="0" eaLnBrk="1" fontAlgn="base" latinLnBrk="0" hangingPunct="0">
                        <a:lnSpc>
                          <a:spcPct val="93000"/>
                        </a:lnSpc>
                        <a:spcBef>
                          <a:spcPct val="0"/>
                        </a:spcBef>
                        <a:spcAft>
                          <a:spcPts val="1425"/>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Lst>
                      </a:pPr>
                      <a:r>
                        <a:rPr kumimoji="0" lang="en-US" sz="1700" b="0" i="1" u="none" strike="noStrike" cap="none" normalizeH="0" baseline="0" smtClean="0">
                          <a:ln>
                            <a:noFill/>
                          </a:ln>
                          <a:solidFill>
                            <a:srgbClr val="FFFFFF"/>
                          </a:solidFill>
                          <a:effectLst/>
                          <a:latin typeface="Arial" charset="0"/>
                          <a:ea typeface="Arial Unicode MS" pitchFamily="34" charset="-128"/>
                          <a:cs typeface="Arial Unicode MS" pitchFamily="34" charset="-128"/>
                        </a:rPr>
                        <a:t>P. aeruginosa</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800" b="0" i="0" u="none" strike="noStrike" cap="none" normalizeH="0" baseline="0" smtClean="0">
                          <a:ln>
                            <a:noFill/>
                          </a:ln>
                          <a:solidFill>
                            <a:srgbClr val="FFFFFF"/>
                          </a:solidFill>
                          <a:effectLst/>
                          <a:latin typeface="Arial" charset="0"/>
                          <a:ea typeface="Arial Unicode MS" pitchFamily="34" charset="-128"/>
                          <a:cs typeface="Arial Unicode MS" pitchFamily="34" charset="-128"/>
                        </a:rPr>
                        <a:t>/</a:t>
                      </a:r>
                    </a:p>
                  </a:txBody>
                  <a:tcPr marL="90000" marR="90000" marT="62667"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endPar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endParaRPr>
                    </a:p>
                    <a:p>
                      <a:pPr marL="0" marR="0" lvl="0" indent="0" algn="ctr" defTabSz="449263" rtl="0" eaLnBrk="1" fontAlgn="base" latinLnBrk="0" hangingPunct="0">
                        <a:lnSpc>
                          <a:spcPct val="93000"/>
                        </a:lnSpc>
                        <a:spcBef>
                          <a:spcPct val="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mk-MK" sz="1700" b="1" i="0" u="none" strike="noStrike" cap="none" normalizeH="0" baseline="0" smtClean="0">
                          <a:ln>
                            <a:noFill/>
                          </a:ln>
                          <a:solidFill>
                            <a:srgbClr val="FFFFFF"/>
                          </a:solidFill>
                          <a:effectLst/>
                          <a:latin typeface="Arial" charset="0"/>
                          <a:ea typeface="Arial Unicode MS" pitchFamily="34" charset="-128"/>
                          <a:cs typeface="Arial Unicode MS" pitchFamily="34" charset="-128"/>
                        </a:rPr>
                        <a:t>20</a:t>
                      </a:r>
                    </a:p>
                  </a:txBody>
                  <a:tcPr marL="90000" marR="90000" marT="60902" marB="46792"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03238" y="301625"/>
            <a:ext cx="9070975" cy="1262063"/>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Results (Copper B</a:t>
            </a:r>
            <a:r>
              <a:rPr lang="en-US" altLang="mk-MK" sz="3200" b="1" i="1" smtClean="0">
                <a:solidFill>
                  <a:srgbClr val="C00000"/>
                </a:solidFill>
              </a:rPr>
              <a:t>iocide Activity)</a:t>
            </a:r>
          </a:p>
        </p:txBody>
      </p:sp>
      <p:sp>
        <p:nvSpPr>
          <p:cNvPr id="30723" name="Rectangle 2"/>
          <p:cNvSpPr>
            <a:spLocks noGrp="1" noChangeArrowheads="1"/>
          </p:cNvSpPr>
          <p:nvPr>
            <p:ph type="body" sz="half" idx="2"/>
          </p:nvPr>
        </p:nvSpPr>
        <p:spPr>
          <a:xfrm>
            <a:off x="5151438" y="1768475"/>
            <a:ext cx="4425950" cy="4989513"/>
          </a:xfrm>
        </p:spPr>
        <p:txBody>
          <a:bodyPr/>
          <a:lstStyle/>
          <a:p>
            <a:pPr eaLnBrk="1" hangingPunct="1"/>
            <a:endParaRPr lang="mk-MK" altLang="mk-MK" smtClean="0"/>
          </a:p>
        </p:txBody>
      </p:sp>
      <p:pic>
        <p:nvPicPr>
          <p:cNvPr id="307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768475"/>
            <a:ext cx="37338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800225"/>
            <a:ext cx="46482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503238" y="301625"/>
            <a:ext cx="9070975" cy="1262063"/>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Results (Copper B</a:t>
            </a:r>
            <a:r>
              <a:rPr lang="en-US" altLang="mk-MK" sz="3200" b="1" i="1" smtClean="0">
                <a:solidFill>
                  <a:srgbClr val="C00000"/>
                </a:solidFill>
              </a:rPr>
              <a:t>iocide Activity)</a:t>
            </a:r>
          </a:p>
        </p:txBody>
      </p:sp>
      <p:sp>
        <p:nvSpPr>
          <p:cNvPr id="31747" name="Rectangle 2"/>
          <p:cNvSpPr>
            <a:spLocks noGrp="1" noChangeArrowheads="1"/>
          </p:cNvSpPr>
          <p:nvPr>
            <p:ph idx="1"/>
          </p:nvPr>
        </p:nvSpPr>
        <p:spPr>
          <a:xfrm>
            <a:off x="503238" y="1768475"/>
            <a:ext cx="9070975" cy="5759450"/>
          </a:xfrm>
        </p:spPr>
        <p:txBody>
          <a:bodyPr tIns="19400"/>
          <a:lstStyle/>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a:p>
            <a:pPr marL="428625" indent="-320675"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smtClean="0"/>
              <a:t>Placed copper sheets showed total biocidal activity against all 80 hospital acquired multidrug resistant bacterial strains.</a:t>
            </a:r>
          </a:p>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a:p>
            <a:pPr marL="428625" indent="-320675"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smtClean="0"/>
              <a:t>There was total absence  of bacterial growth within first overnight  incubation under the copper sheets, but also total absence  after additional overnight incubation even after the copper sheets was removed.</a:t>
            </a:r>
          </a:p>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a:p>
            <a:pPr marL="428625" indent="-320675"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smtClean="0">
                <a:solidFill>
                  <a:srgbClr val="FF0000"/>
                </a:solidFill>
              </a:rPr>
              <a:t>Our copper leafs showed total inhibition of biofilm formation in 65 bacterial strains that were proved to have strong biofilm forming ability, and in 5 strains with moderate ability to form a biofilm.</a:t>
            </a:r>
          </a:p>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a:p>
            <a:pPr marL="428625" indent="-320675"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503238" y="346075"/>
            <a:ext cx="9070975" cy="1171575"/>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Conclusions</a:t>
            </a:r>
          </a:p>
        </p:txBody>
      </p:sp>
      <p:sp>
        <p:nvSpPr>
          <p:cNvPr id="32771" name="Rectangle 2"/>
          <p:cNvSpPr>
            <a:spLocks noGrp="1" noChangeArrowheads="1"/>
          </p:cNvSpPr>
          <p:nvPr>
            <p:ph idx="1"/>
          </p:nvPr>
        </p:nvSpPr>
        <p:spPr>
          <a:xfrm>
            <a:off x="503238" y="1768475"/>
            <a:ext cx="9070975" cy="4899025"/>
          </a:xfrm>
        </p:spPr>
        <p:txBody>
          <a:bodyPr tIns="27714"/>
          <a:lstStyle/>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000" smtClean="0"/>
              <a:t>More research is needed on possible links between biofilm formation and patient's infection, the role of biofilm-forming ability in antimicrobial drug resistance and efforts in controlling the biofilm-related infections (identification of molecular mechanisms in regulation of biofilms)</a:t>
            </a:r>
          </a:p>
          <a:p>
            <a:pPr marL="428625" indent="-320675" algn="just" eaLnBrk="1" hangingPunct="1">
              <a:lnSpc>
                <a:spcPct val="89000"/>
              </a:lnSpc>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en-US" altLang="mk-MK" sz="2000" smtClean="0"/>
          </a:p>
          <a:p>
            <a:pPr marL="428625" indent="-320675" algn="just" eaLnBrk="1" hangingPunct="1">
              <a:lnSpc>
                <a:spcPct val="89000"/>
              </a:lnSpc>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000" smtClean="0"/>
              <a:t>Our goal should be to eliminate infections that arise following admission to the hospital. Infections can cause patients to remain in the hospital for a longer than expected period of time due to treatment and management of the infection. In certain severe situations an infection can cause death.</a:t>
            </a:r>
          </a:p>
          <a:p>
            <a:pPr marL="428625" indent="-320675" algn="just" eaLnBrk="1" hangingPunct="1">
              <a:lnSpc>
                <a:spcPct val="89000"/>
              </a:lnSpc>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en-US" altLang="mk-MK" sz="2000" smtClean="0"/>
          </a:p>
          <a:p>
            <a:pPr marL="428625" indent="-320675" algn="just" eaLnBrk="1" hangingPunct="1">
              <a:lnSpc>
                <a:spcPct val="89000"/>
              </a:lnSpc>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000" smtClean="0">
                <a:solidFill>
                  <a:srgbClr val="FF0000"/>
                </a:solidFill>
              </a:rPr>
              <a:t>Many microbes can survive on surfaces for long times. These environmental surfaces can be involved in the transfer of microorganisms to patients and subsequently in the development of hospital-associated infections</a:t>
            </a:r>
            <a:r>
              <a:rPr lang="en-US" altLang="mk-MK" sz="2000" smtClean="0">
                <a:solidFill>
                  <a:srgbClr val="99CCFF"/>
                </a:solidFill>
              </a:rPr>
              <a:t>. </a:t>
            </a:r>
          </a:p>
          <a:p>
            <a:pPr marL="428625" indent="-320675" algn="just" eaLnBrk="1" hangingPunct="1">
              <a:lnSpc>
                <a:spcPct val="90000"/>
              </a:lnSpc>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en-US" altLang="mk-MK" sz="2200" smtClean="0">
              <a:latin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503238" y="346075"/>
            <a:ext cx="9070975" cy="1171575"/>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Conclusions</a:t>
            </a:r>
          </a:p>
        </p:txBody>
      </p:sp>
      <p:sp>
        <p:nvSpPr>
          <p:cNvPr id="33795" name="Rectangle 2"/>
          <p:cNvSpPr>
            <a:spLocks noGrp="1" noChangeArrowheads="1"/>
          </p:cNvSpPr>
          <p:nvPr>
            <p:ph idx="1"/>
          </p:nvPr>
        </p:nvSpPr>
        <p:spPr>
          <a:xfrm>
            <a:off x="503238" y="1768475"/>
            <a:ext cx="9070975" cy="4899025"/>
          </a:xfrm>
        </p:spPr>
        <p:txBody>
          <a:bodyPr tIns="19400"/>
          <a:lstStyle/>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smtClean="0"/>
              <a:t>Use of efficiant copper with proved biocide effect and ability to prevent forming of bacterial biofilm could prevent bacterial adherence and survival in hospital environment, especially in high-risc areas such are: operating theaters, ICUs, sterilization department, hematological patient wards, transplanted patients wards and many others.</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smtClean="0">
                <a:solidFill>
                  <a:srgbClr val="FF0000"/>
                </a:solidFill>
              </a:rPr>
              <a:t>In the era of bacterial multiresistance and panresistance we should not surrender the battle, instead we must seek for new tools to fight and prevent life-threatening infections in our hospitals.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M01521.jpg"/>
          <p:cNvPicPr>
            <a:picLocks noChangeAspect="1"/>
          </p:cNvPicPr>
          <p:nvPr/>
        </p:nvPicPr>
        <p:blipFill>
          <a:blip r:embed="rId3" cstate="print"/>
          <a:stretch>
            <a:fillRect/>
          </a:stretch>
        </p:blipFill>
        <p:spPr>
          <a:xfrm>
            <a:off x="7326328" y="4137027"/>
            <a:ext cx="1691870" cy="2143140"/>
          </a:xfrm>
          <a:prstGeom prst="rect">
            <a:avLst/>
          </a:prstGeom>
          <a:ln>
            <a:noFill/>
          </a:ln>
          <a:effectLst>
            <a:softEdge rad="112500"/>
          </a:effectLst>
        </p:spPr>
      </p:pic>
      <p:pic>
        <p:nvPicPr>
          <p:cNvPr id="6" name="Picture 5" descr="CAM01527.jpg"/>
          <p:cNvPicPr>
            <a:picLocks noChangeAspect="1"/>
          </p:cNvPicPr>
          <p:nvPr/>
        </p:nvPicPr>
        <p:blipFill>
          <a:blip r:embed="rId4" cstate="print"/>
          <a:srcRect l="32990" t="47165" r="4641" b="3696"/>
          <a:stretch>
            <a:fillRect/>
          </a:stretch>
        </p:blipFill>
        <p:spPr>
          <a:xfrm>
            <a:off x="4111618" y="4065589"/>
            <a:ext cx="2428892" cy="2214578"/>
          </a:xfrm>
          <a:prstGeom prst="rect">
            <a:avLst/>
          </a:prstGeom>
          <a:ln>
            <a:noFill/>
          </a:ln>
          <a:effectLst>
            <a:softEdge rad="112500"/>
          </a:effectLst>
        </p:spPr>
      </p:pic>
      <p:pic>
        <p:nvPicPr>
          <p:cNvPr id="7" name="Picture 6" descr="DSC_0142.jpg"/>
          <p:cNvPicPr>
            <a:picLocks noChangeAspect="1"/>
          </p:cNvPicPr>
          <p:nvPr/>
        </p:nvPicPr>
        <p:blipFill>
          <a:blip r:embed="rId5" cstate="print"/>
          <a:stretch>
            <a:fillRect/>
          </a:stretch>
        </p:blipFill>
        <p:spPr>
          <a:xfrm>
            <a:off x="539718" y="4065589"/>
            <a:ext cx="2972172" cy="2357454"/>
          </a:xfrm>
          <a:prstGeom prst="rect">
            <a:avLst/>
          </a:prstGeom>
          <a:ln>
            <a:noFill/>
          </a:ln>
          <a:effectLst>
            <a:softEdge rad="112500"/>
          </a:effectLst>
        </p:spPr>
      </p:pic>
      <p:pic>
        <p:nvPicPr>
          <p:cNvPr id="9" name="Picture 8" descr="CAM01607.jpg"/>
          <p:cNvPicPr>
            <a:picLocks noChangeAspect="1"/>
          </p:cNvPicPr>
          <p:nvPr/>
        </p:nvPicPr>
        <p:blipFill>
          <a:blip r:embed="rId6" cstate="print"/>
          <a:srcRect l="34408" t="36770" r="8893"/>
          <a:stretch>
            <a:fillRect/>
          </a:stretch>
        </p:blipFill>
        <p:spPr>
          <a:xfrm>
            <a:off x="4040180" y="1208069"/>
            <a:ext cx="2725589" cy="2279640"/>
          </a:xfrm>
          <a:prstGeom prst="rect">
            <a:avLst/>
          </a:prstGeom>
          <a:ln>
            <a:noFill/>
          </a:ln>
          <a:effectLst>
            <a:softEdge rad="112500"/>
          </a:effectLst>
        </p:spPr>
      </p:pic>
      <p:pic>
        <p:nvPicPr>
          <p:cNvPr id="10" name="Picture 9" descr="CAM01612.jpg"/>
          <p:cNvPicPr>
            <a:picLocks noChangeAspect="1"/>
          </p:cNvPicPr>
          <p:nvPr/>
        </p:nvPicPr>
        <p:blipFill>
          <a:blip r:embed="rId7" cstate="print"/>
          <a:stretch>
            <a:fillRect/>
          </a:stretch>
        </p:blipFill>
        <p:spPr>
          <a:xfrm>
            <a:off x="7254890" y="2208201"/>
            <a:ext cx="2277515" cy="1708136"/>
          </a:xfrm>
          <a:prstGeom prst="rect">
            <a:avLst/>
          </a:prstGeom>
          <a:ln>
            <a:noFill/>
          </a:ln>
          <a:effectLst>
            <a:softEdge rad="112500"/>
          </a:effectLst>
        </p:spPr>
      </p:pic>
      <p:pic>
        <p:nvPicPr>
          <p:cNvPr id="11" name="Picture 10" descr="CAM01618.jpg"/>
          <p:cNvPicPr>
            <a:picLocks noChangeAspect="1"/>
          </p:cNvPicPr>
          <p:nvPr/>
        </p:nvPicPr>
        <p:blipFill>
          <a:blip r:embed="rId8"/>
          <a:srcRect l="38660" t="62285" r="28029"/>
          <a:stretch>
            <a:fillRect/>
          </a:stretch>
        </p:blipFill>
        <p:spPr>
          <a:xfrm>
            <a:off x="611156" y="708003"/>
            <a:ext cx="2852822" cy="2422516"/>
          </a:xfrm>
          <a:prstGeom prst="rect">
            <a:avLst/>
          </a:prstGeom>
          <a:ln>
            <a:noFill/>
          </a:ln>
          <a:effectLst>
            <a:softEdge rad="112500"/>
          </a:effectLst>
        </p:spPr>
      </p:pic>
      <p:pic>
        <p:nvPicPr>
          <p:cNvPr id="12" name="Picture 11" descr="DSC_0131.jpg"/>
          <p:cNvPicPr>
            <a:picLocks noChangeAspect="1"/>
          </p:cNvPicPr>
          <p:nvPr/>
        </p:nvPicPr>
        <p:blipFill>
          <a:blip r:embed="rId9" cstate="print"/>
          <a:stretch>
            <a:fillRect/>
          </a:stretch>
        </p:blipFill>
        <p:spPr>
          <a:xfrm>
            <a:off x="7326328" y="850879"/>
            <a:ext cx="1995341" cy="1136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009650" y="493713"/>
            <a:ext cx="9070975" cy="1262062"/>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4000" b="1" i="1" smtClean="0">
                <a:solidFill>
                  <a:srgbClr val="C00000"/>
                </a:solidFill>
              </a:rPr>
              <a:t>Copper</a:t>
            </a:r>
          </a:p>
        </p:txBody>
      </p:sp>
      <p:sp>
        <p:nvSpPr>
          <p:cNvPr id="17411" name="Rectangle 2"/>
          <p:cNvSpPr>
            <a:spLocks noGrp="1" noChangeArrowheads="1"/>
          </p:cNvSpPr>
          <p:nvPr>
            <p:ph type="subTitle" idx="4294967295"/>
          </p:nvPr>
        </p:nvSpPr>
        <p:spPr>
          <a:xfrm>
            <a:off x="539750" y="1350963"/>
            <a:ext cx="9072563" cy="5000625"/>
          </a:xfrm>
          <a:noFill/>
        </p:spPr>
        <p:txBody>
          <a:bodyPr lIns="0" tIns="28218" rIns="0" bIns="0" anchor="ctr"/>
          <a:lstStyle/>
          <a:p>
            <a:pPr marL="0" indent="0" algn="ctr" eaLnBrk="1" hangingPunct="1">
              <a:buClr>
                <a:srgbClr val="FFC000"/>
              </a:buCl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400" smtClean="0"/>
              <a:t>  Commercially available copper protective surface labels</a:t>
            </a:r>
          </a:p>
          <a:p>
            <a:pPr marL="0" indent="0" algn="ctr" eaLnBrk="1" hangingPunct="1">
              <a:buClr>
                <a:srgbClr val="FFC000"/>
              </a:buClr>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400" smtClean="0"/>
              <a:t> “IonProtect” were tested in our study.</a:t>
            </a:r>
          </a:p>
          <a:p>
            <a:pPr marL="0" indent="0" algn="ctr" eaLnBrk="1" hangingPunct="1">
              <a:buClr>
                <a:srgbClr val="FFC000"/>
              </a:buCl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400" smtClean="0"/>
              <a:t>  Active material is 20μm passivated copper based alloy, laminated with self adhesive liner.</a:t>
            </a:r>
          </a:p>
          <a:p>
            <a:pPr marL="0" indent="0" algn="ctr" eaLnBrk="1" hangingPunct="1">
              <a:buClr>
                <a:srgbClr val="FFC000"/>
              </a:buCl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400" smtClean="0"/>
              <a:t>   Different dimension and sizes are available, however we trimmed it by scissors according to our need.                          </a:t>
            </a:r>
          </a:p>
        </p:txBody>
      </p:sp>
      <p:pic>
        <p:nvPicPr>
          <p:cNvPr id="18436" name="Picture 5" descr="DSC_0124.jpg"/>
          <p:cNvPicPr>
            <a:picLocks noChangeAspect="1"/>
          </p:cNvPicPr>
          <p:nvPr/>
        </p:nvPicPr>
        <p:blipFill>
          <a:blip r:embed="rId3"/>
          <a:srcRect/>
          <a:stretch>
            <a:fillRect/>
          </a:stretch>
        </p:blipFill>
        <p:spPr bwMode="auto">
          <a:xfrm>
            <a:off x="7326328" y="5494349"/>
            <a:ext cx="2754297" cy="1643074"/>
          </a:xfrm>
          <a:prstGeom prst="rect">
            <a:avLst/>
          </a:prstGeom>
          <a:ln>
            <a:noFill/>
          </a:ln>
          <a:effectLst>
            <a:softEdge rad="112500"/>
          </a:effectLst>
        </p:spPr>
      </p:pic>
      <p:sp>
        <p:nvSpPr>
          <p:cNvPr id="17413" name="Rectangle 8"/>
          <p:cNvSpPr>
            <a:spLocks noChangeArrowheads="1"/>
          </p:cNvSpPr>
          <p:nvPr/>
        </p:nvSpPr>
        <p:spPr bwMode="auto">
          <a:xfrm>
            <a:off x="7040563" y="6948488"/>
            <a:ext cx="30400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 pos="5065713" algn="l"/>
                <a:tab pos="5789613" algn="l"/>
                <a:tab pos="6513513" algn="l"/>
                <a:tab pos="7237413" algn="l"/>
                <a:tab pos="7961313" algn="l"/>
                <a:tab pos="86852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a:buSzTx/>
            </a:pPr>
            <a:r>
              <a:rPr lang="en-US" altLang="mk-MK">
                <a:cs typeface="Arial" panose="020B0604020202020204" pitchFamily="34" charset="0"/>
              </a:rPr>
              <a:t> by Arrowpack</a:t>
            </a:r>
          </a:p>
          <a:p>
            <a:pPr eaLnBrk="1">
              <a:buSzTx/>
            </a:pPr>
            <a:r>
              <a:rPr lang="en-US" altLang="mk-MK">
                <a:cs typeface="Arial" panose="020B0604020202020204" pitchFamily="34" charset="0"/>
              </a:rPr>
              <a:t>         www.arrowpack.eu</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03238" y="504825"/>
            <a:ext cx="9074150" cy="1258888"/>
          </a:xfrm>
        </p:spPr>
        <p:txBody>
          <a:bodyPr/>
          <a:lstStyle/>
          <a:p>
            <a:pPr eaLnBrk="1" hangingPunct="1"/>
            <a:r>
              <a:rPr lang="en-US" altLang="mk-MK" sz="4400" smtClean="0">
                <a:solidFill>
                  <a:srgbClr val="C00000"/>
                </a:solidFill>
              </a:rPr>
              <a:t>The project team</a:t>
            </a:r>
            <a:endParaRPr lang="mk-MK" altLang="mk-MK" sz="4400" smtClean="0">
              <a:solidFill>
                <a:srgbClr val="C00000"/>
              </a:solidFill>
            </a:endParaRPr>
          </a:p>
        </p:txBody>
      </p:sp>
      <p:sp>
        <p:nvSpPr>
          <p:cNvPr id="35843" name="Content Placeholder 2"/>
          <p:cNvSpPr>
            <a:spLocks noGrp="1"/>
          </p:cNvSpPr>
          <p:nvPr>
            <p:ph idx="1"/>
          </p:nvPr>
        </p:nvSpPr>
        <p:spPr/>
        <p:txBody>
          <a:bodyPr/>
          <a:lstStyle/>
          <a:p>
            <a:pPr eaLnBrk="1" hangingPunct="1">
              <a:buClr>
                <a:srgbClr val="FFC000"/>
              </a:buClr>
            </a:pPr>
            <a:r>
              <a:rPr lang="en-US" altLang="mk-MK" b="1" smtClean="0"/>
              <a:t>Aneta Simonoska</a:t>
            </a:r>
          </a:p>
          <a:p>
            <a:pPr eaLnBrk="1" hangingPunct="1">
              <a:buClr>
                <a:srgbClr val="FFC000"/>
              </a:buClr>
              <a:buFontTx/>
              <a:buNone/>
            </a:pPr>
            <a:r>
              <a:rPr lang="en-US" altLang="en-US" b="1" smtClean="0"/>
              <a:t>  aneta.simonoska@gmail.com</a:t>
            </a:r>
          </a:p>
          <a:p>
            <a:pPr eaLnBrk="1" hangingPunct="1">
              <a:buClr>
                <a:srgbClr val="FFC000"/>
              </a:buClr>
            </a:pPr>
            <a:r>
              <a:rPr lang="en-US" altLang="en-US" b="1" smtClean="0"/>
              <a:t>Biljana Curcic-Trajkovska</a:t>
            </a:r>
          </a:p>
          <a:p>
            <a:pPr eaLnBrk="1" hangingPunct="1">
              <a:buClr>
                <a:srgbClr val="FFC000"/>
              </a:buClr>
              <a:buFontTx/>
              <a:buNone/>
            </a:pPr>
            <a:r>
              <a:rPr lang="en-US" altLang="en-US" b="1" smtClean="0"/>
              <a:t>   b.curcictrajkovska@gmail.com</a:t>
            </a:r>
          </a:p>
          <a:p>
            <a:pPr eaLnBrk="1" hangingPunct="1">
              <a:buFontTx/>
              <a:buNone/>
            </a:pPr>
            <a:r>
              <a:rPr lang="en-US" altLang="mk-MK" smtClean="0"/>
              <a:t>      microbiologist</a:t>
            </a:r>
            <a:endParaRPr lang="mk-MK" altLang="mk-MK" smtClean="0"/>
          </a:p>
          <a:p>
            <a:pPr eaLnBrk="1" hangingPunct="1">
              <a:buClr>
                <a:srgbClr val="FFC000"/>
              </a:buClr>
            </a:pPr>
            <a:r>
              <a:rPr lang="en-US" altLang="mk-MK" b="1" smtClean="0"/>
              <a:t>Julija Jovanovska</a:t>
            </a:r>
          </a:p>
          <a:p>
            <a:pPr eaLnBrk="1" hangingPunct="1">
              <a:buClr>
                <a:srgbClr val="FFC000"/>
              </a:buClr>
              <a:buFontTx/>
              <a:buNone/>
            </a:pPr>
            <a:endParaRPr lang="mk-MK" altLang="mk-MK" b="1" smtClean="0"/>
          </a:p>
          <a:p>
            <a:pPr eaLnBrk="1" hangingPunct="1">
              <a:buClr>
                <a:srgbClr val="FFC000"/>
              </a:buClr>
            </a:pPr>
            <a:r>
              <a:rPr lang="en-US" altLang="mk-MK" b="1" smtClean="0"/>
              <a:t>Snezana Ujevic</a:t>
            </a:r>
            <a:endParaRPr lang="en-US" altLang="mk-MK" smtClean="0"/>
          </a:p>
          <a:p>
            <a:pPr eaLnBrk="1" hangingPunct="1"/>
            <a:endParaRPr lang="mk-MK" altLang="mk-MK"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682750" y="2570163"/>
            <a:ext cx="9074150" cy="4989512"/>
          </a:xfrm>
        </p:spPr>
        <p:txBody>
          <a:bodyPr/>
          <a:lstStyle/>
          <a:p>
            <a:pPr>
              <a:buFontTx/>
              <a:buNone/>
            </a:pPr>
            <a:r>
              <a:rPr lang="en-US" altLang="en-US" sz="4000" smtClean="0"/>
              <a:t>Thank you for your attention</a:t>
            </a:r>
            <a:endParaRPr lang="mk-MK" altLang="en-US" sz="4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396875" y="422275"/>
            <a:ext cx="9070975" cy="1262063"/>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Hospital Aquired Infections</a:t>
            </a:r>
          </a:p>
        </p:txBody>
      </p:sp>
      <p:sp>
        <p:nvSpPr>
          <p:cNvPr id="18435" name="Rectangle 2"/>
          <p:cNvSpPr>
            <a:spLocks noGrp="1" noChangeArrowheads="1"/>
          </p:cNvSpPr>
          <p:nvPr>
            <p:ph idx="1"/>
          </p:nvPr>
        </p:nvSpPr>
        <p:spPr>
          <a:xfrm>
            <a:off x="503238" y="1768475"/>
            <a:ext cx="9070975" cy="4899025"/>
          </a:xfrm>
        </p:spPr>
        <p:txBody>
          <a:bodyPr tIns="22928"/>
          <a:lstStyle/>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6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en-US" altLang="mk-MK" sz="2200" smtClean="0">
              <a:solidFill>
                <a:srgbClr val="FF0000"/>
              </a:solidFill>
            </a:endParaRPr>
          </a:p>
          <a:p>
            <a:pPr marL="428625" indent="-320675" algn="just" eaLnBrk="1" hangingPunct="1">
              <a:buClr>
                <a:srgbClr val="FFCC99"/>
              </a:buClr>
              <a:buSzPct val="45000"/>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smtClean="0">
                <a:solidFill>
                  <a:srgbClr val="FF0000"/>
                </a:solidFill>
              </a:rPr>
              <a:t>Healthcare-associated infections are important wide-ranging concern in the medical field. </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smtClean="0"/>
              <a:t>Infectious agents causing healthcare-associated infections may come from endogenous or exogenous sources.</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mk-MK" altLang="mk-MK" sz="22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2200" smtClean="0"/>
              <a:t>Both developed and resource-poor countries are faced with the burden of healthcare-associated infections. In a World Health Organization (WHO) cooperative study (55 hospitals in 14 countries from four WHO regions), about 8.7% of hospitalized patients had nosocomial infections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03238" y="301625"/>
            <a:ext cx="9070975" cy="1262063"/>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Bacterial Surviving</a:t>
            </a:r>
          </a:p>
        </p:txBody>
      </p:sp>
      <p:sp>
        <p:nvSpPr>
          <p:cNvPr id="19459" name="Rectangle 2"/>
          <p:cNvSpPr>
            <a:spLocks noGrp="1" noChangeArrowheads="1"/>
          </p:cNvSpPr>
          <p:nvPr>
            <p:ph idx="1"/>
          </p:nvPr>
        </p:nvSpPr>
        <p:spPr>
          <a:xfrm>
            <a:off x="503238" y="1768475"/>
            <a:ext cx="9070975" cy="4899025"/>
          </a:xfrm>
        </p:spPr>
        <p:txBody>
          <a:bodyPr tIns="19400"/>
          <a:lstStyle/>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200" i="1" smtClean="0">
                <a:solidFill>
                  <a:srgbClr val="FF0000"/>
                </a:solidFill>
              </a:rPr>
              <a:t>Acinetobacter baumannii</a:t>
            </a:r>
            <a:r>
              <a:rPr lang="en-US" altLang="mk-MK" sz="2200" smtClean="0">
                <a:solidFill>
                  <a:srgbClr val="FF0000"/>
                </a:solidFill>
              </a:rPr>
              <a:t>,  </a:t>
            </a:r>
            <a:r>
              <a:rPr lang="en-US" altLang="mk-MK" sz="2200" i="1" smtClean="0">
                <a:solidFill>
                  <a:srgbClr val="FF0000"/>
                </a:solidFill>
              </a:rPr>
              <a:t>Hafnia alvei, Stenotrophomonas maltophilia</a:t>
            </a:r>
            <a:r>
              <a:rPr lang="en-US" altLang="mk-MK" sz="2200" smtClean="0">
                <a:solidFill>
                  <a:srgbClr val="FF0000"/>
                </a:solidFill>
              </a:rPr>
              <a:t> and </a:t>
            </a:r>
            <a:r>
              <a:rPr lang="en-US" altLang="mk-MK" sz="2200" i="1" smtClean="0">
                <a:solidFill>
                  <a:srgbClr val="FF0000"/>
                </a:solidFill>
              </a:rPr>
              <a:t>Pseudomonas aeruginosa</a:t>
            </a:r>
            <a:r>
              <a:rPr lang="en-US" altLang="mk-MK" sz="2200" smtClean="0">
                <a:solidFill>
                  <a:srgbClr val="FF0000"/>
                </a:solidFill>
              </a:rPr>
              <a:t>  are emerging as problematic opportunistic pathogens due to the rapid increase in multidrug resistance. </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en-US" altLang="mk-MK" sz="22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200" smtClean="0"/>
              <a:t>One critical factor for transmission of a microorganism from a patient or healthcare worker to the environment and then to an other person is the ability of that microbe to survive on that environmental surface. If the microorganism dies on the surface, then the transfer cannot occur.</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en-US" altLang="mk-MK" sz="22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200" smtClean="0"/>
              <a:t>Biofilm formation is an important feature of most clinical isolates allowing their persistence on colonized surfaces.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503238" y="301625"/>
            <a:ext cx="9070975" cy="1262063"/>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Bacterial Biofilms</a:t>
            </a:r>
          </a:p>
        </p:txBody>
      </p:sp>
      <p:sp>
        <p:nvSpPr>
          <p:cNvPr id="20483" name="Rectangle 2"/>
          <p:cNvSpPr>
            <a:spLocks noGrp="1" noChangeArrowheads="1"/>
          </p:cNvSpPr>
          <p:nvPr>
            <p:ph sz="half" idx="1"/>
          </p:nvPr>
        </p:nvSpPr>
        <p:spPr>
          <a:xfrm>
            <a:off x="503238" y="1768475"/>
            <a:ext cx="4425950" cy="5032375"/>
          </a:xfrm>
        </p:spPr>
        <p:txBody>
          <a:bodyPr tIns="30486"/>
          <a:lstStyle/>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200" smtClean="0"/>
          </a:p>
          <a:p>
            <a:pPr marL="428625" indent="-320675" algn="just" eaLnBrk="1" hangingPunct="1">
              <a:lnSpc>
                <a:spcPct val="89000"/>
              </a:lnSpc>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200" smtClean="0"/>
              <a:t>Structured community of bacterial cells enclosed in a self-produced polymeric matrix and adherent to an inert or living surface. </a:t>
            </a:r>
            <a:r>
              <a:rPr lang="en-US" altLang="mk-MK" sz="1700" smtClean="0"/>
              <a:t>(definition by JW Costerton at the Center for Biofilm Engineering in Montana )</a:t>
            </a:r>
          </a:p>
          <a:p>
            <a:pPr marL="428625" indent="-320675" algn="just" eaLnBrk="1" hangingPunct="1">
              <a:lnSpc>
                <a:spcPct val="89000"/>
              </a:lnSpc>
              <a:buClr>
                <a:srgbClr val="FFCC99"/>
              </a:buClr>
              <a:buSzPct val="45000"/>
              <a:buFontTx/>
              <a:buNone/>
              <a:tabLst>
                <a:tab pos="720725" algn="l"/>
                <a:tab pos="1444625" algn="l"/>
                <a:tab pos="2168525" algn="l"/>
                <a:tab pos="2892425" algn="l"/>
                <a:tab pos="3616325" algn="l"/>
                <a:tab pos="4340225" algn="l"/>
              </a:tabLst>
            </a:pPr>
            <a:endParaRPr lang="en-US" altLang="mk-MK" sz="2200" smtClean="0"/>
          </a:p>
          <a:p>
            <a:pPr marL="428625" indent="-320675" algn="just" eaLnBrk="1" hangingPunct="1">
              <a:lnSpc>
                <a:spcPct val="89000"/>
              </a:lnSpc>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200" smtClean="0"/>
              <a:t>Bacteria first adhere to surfaces and begin to excrete a slimy,    glue-like substance that can anchor them to all kinds of material</a:t>
            </a:r>
          </a:p>
          <a:p>
            <a:pPr marL="428625" indent="-320675" algn="just" eaLnBrk="1" hangingPunct="1">
              <a:lnSpc>
                <a:spcPct val="89000"/>
              </a:lnSpc>
              <a:buClr>
                <a:srgbClr val="FFCC99"/>
              </a:buClr>
              <a:buSzPct val="45000"/>
              <a:buFontTx/>
              <a:buNone/>
              <a:tabLst>
                <a:tab pos="720725" algn="l"/>
                <a:tab pos="1444625" algn="l"/>
                <a:tab pos="2168525" algn="l"/>
                <a:tab pos="2892425" algn="l"/>
                <a:tab pos="3616325" algn="l"/>
                <a:tab pos="4340225" algn="l"/>
              </a:tabLst>
            </a:pPr>
            <a:endParaRPr lang="en-US" altLang="mk-MK" sz="2400" smtClean="0"/>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988" y="3779838"/>
            <a:ext cx="43592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5" name="Text Box 4"/>
          <p:cNvSpPr txBox="1">
            <a:spLocks noChangeArrowheads="1"/>
          </p:cNvSpPr>
          <p:nvPr/>
        </p:nvSpPr>
        <p:spPr bwMode="auto">
          <a:xfrm>
            <a:off x="5151438" y="1768475"/>
            <a:ext cx="44259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3257" rIns="0" bIns="0"/>
          <a:lstStyle>
            <a:lvl1pPr marL="430213" indent="-322263"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a:spcAft>
                <a:spcPts val="1425"/>
              </a:spcAft>
              <a:buClr>
                <a:srgbClr val="FFCC99"/>
              </a:buClr>
              <a:buSzPct val="45000"/>
            </a:pPr>
            <a:endParaRPr lang="en-US" altLang="mk-MK" sz="2400">
              <a:solidFill>
                <a:srgbClr val="FFFFFF"/>
              </a:solidFill>
              <a:ea typeface="Arial Unicode MS" panose="020B0604020202020204" pitchFamily="34" charset="-128"/>
              <a:cs typeface="Arial Unicode MS" panose="020B0604020202020204" pitchFamily="34" charset="-128"/>
            </a:endParaRPr>
          </a:p>
          <a:p>
            <a:pPr algn="just" eaLnBrk="1">
              <a:lnSpc>
                <a:spcPct val="89000"/>
              </a:lnSpc>
              <a:spcAft>
                <a:spcPts val="1425"/>
              </a:spcAft>
              <a:buClr>
                <a:srgbClr val="FFCC99"/>
              </a:buClr>
              <a:buSzPct val="45000"/>
              <a:buFont typeface="Wingdings" panose="05000000000000000000" pitchFamily="2" charset="2"/>
              <a:buChar char=""/>
            </a:pPr>
            <a:r>
              <a:rPr lang="en-US" altLang="mk-MK" sz="2200">
                <a:solidFill>
                  <a:srgbClr val="FF0000"/>
                </a:solidFill>
                <a:ea typeface="Arial Unicode MS" panose="020B0604020202020204" pitchFamily="34" charset="-128"/>
                <a:cs typeface="Arial Unicode MS" panose="020B0604020202020204" pitchFamily="34" charset="-128"/>
              </a:rPr>
              <a:t>Then they build the matrix that holds the biofilm together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503238" y="301625"/>
            <a:ext cx="9070975" cy="1262063"/>
          </a:xfrm>
        </p:spPr>
        <p:txBody>
          <a:bodyPr tIns="44343"/>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Quorum Sensing In Bacterial Biofilms</a:t>
            </a:r>
            <a:r>
              <a:rPr lang="mk-MK" altLang="mk-MK" sz="3200" b="1" i="1" smtClean="0">
                <a:solidFill>
                  <a:srgbClr val="E6FF00"/>
                </a:solidFill>
                <a:latin typeface="Times New Roman" panose="02020603050405020304" pitchFamily="18" charset="0"/>
              </a:rPr>
              <a:t/>
            </a:r>
            <a:br>
              <a:rPr lang="mk-MK" altLang="mk-MK" sz="3200" b="1" i="1" smtClean="0">
                <a:solidFill>
                  <a:srgbClr val="E6FF00"/>
                </a:solidFill>
                <a:latin typeface="Times New Roman" panose="02020603050405020304" pitchFamily="18" charset="0"/>
              </a:rPr>
            </a:br>
            <a:endParaRPr lang="mk-MK" altLang="mk-MK" sz="3200" b="1" i="1" smtClean="0">
              <a:solidFill>
                <a:srgbClr val="E6FF00"/>
              </a:solidFill>
              <a:latin typeface="Times New Roman" panose="02020603050405020304" pitchFamily="18" charset="0"/>
            </a:endParaRPr>
          </a:p>
        </p:txBody>
      </p:sp>
      <p:sp>
        <p:nvSpPr>
          <p:cNvPr id="21507" name="Rectangle 2"/>
          <p:cNvSpPr>
            <a:spLocks noGrp="1" noChangeArrowheads="1"/>
          </p:cNvSpPr>
          <p:nvPr>
            <p:ph sz="half" idx="1"/>
          </p:nvPr>
        </p:nvSpPr>
        <p:spPr>
          <a:xfrm>
            <a:off x="503238" y="1768475"/>
            <a:ext cx="4176712" cy="5519738"/>
          </a:xfrm>
        </p:spPr>
        <p:txBody>
          <a:bodyPr tIns="30486"/>
          <a:lstStyle/>
          <a:p>
            <a:pPr marL="428625" indent="-320675" algn="just" eaLnBrk="1" hangingPunct="1">
              <a:buClr>
                <a:srgbClr val="FFCC99"/>
              </a:buClr>
              <a:buSzPct val="45000"/>
              <a:buFontTx/>
              <a:buNone/>
              <a:tabLst>
                <a:tab pos="720725" algn="l"/>
                <a:tab pos="1444625" algn="l"/>
                <a:tab pos="2168525" algn="l"/>
                <a:tab pos="2892425" algn="l"/>
                <a:tab pos="3616325" algn="l"/>
              </a:tabLst>
            </a:pPr>
            <a:endParaRPr lang="mk-MK" altLang="mk-MK" sz="2200" smtClean="0"/>
          </a:p>
          <a:p>
            <a:pPr marL="428625" indent="-320675" algn="just" eaLnBrk="1" hangingPunct="1">
              <a:lnSpc>
                <a:spcPct val="89000"/>
              </a:lnSpc>
              <a:buClr>
                <a:srgbClr val="FFCC99"/>
              </a:buClr>
              <a:buSzPct val="45000"/>
              <a:buFontTx/>
              <a:buNone/>
              <a:tabLst>
                <a:tab pos="720725" algn="l"/>
                <a:tab pos="1444625" algn="l"/>
                <a:tab pos="2168525" algn="l"/>
                <a:tab pos="2892425" algn="l"/>
                <a:tab pos="3616325" algn="l"/>
              </a:tabLst>
            </a:pPr>
            <a:endParaRPr lang="mk-MK" altLang="mk-MK" sz="2200" smtClean="0"/>
          </a:p>
          <a:p>
            <a:pPr marL="428625" indent="-320675" algn="just" eaLnBrk="1" hangingPunct="1">
              <a:lnSpc>
                <a:spcPct val="89000"/>
              </a:lnSpc>
              <a:buClr>
                <a:srgbClr val="FFCC99"/>
              </a:buClr>
              <a:buSzPct val="45000"/>
              <a:buFontTx/>
              <a:buNone/>
              <a:tabLst>
                <a:tab pos="720725" algn="l"/>
                <a:tab pos="1444625" algn="l"/>
                <a:tab pos="2168525" algn="l"/>
                <a:tab pos="2892425" algn="l"/>
                <a:tab pos="3616325" algn="l"/>
              </a:tabLst>
            </a:pPr>
            <a:endParaRPr lang="mk-MK" altLang="mk-MK" sz="2200" smtClean="0"/>
          </a:p>
          <a:p>
            <a:pPr marL="428625" indent="-320675" algn="just" eaLnBrk="1" hangingPunct="1">
              <a:lnSpc>
                <a:spcPct val="89000"/>
              </a:lnSpc>
              <a:buClr>
                <a:srgbClr val="FFCC99"/>
              </a:buClr>
              <a:buSzPct val="45000"/>
              <a:buFont typeface="Wingdings" panose="05000000000000000000" pitchFamily="2" charset="2"/>
              <a:buChar char=""/>
              <a:tabLst>
                <a:tab pos="720725" algn="l"/>
                <a:tab pos="1444625" algn="l"/>
                <a:tab pos="2168525" algn="l"/>
                <a:tab pos="2892425" algn="l"/>
                <a:tab pos="3616325" algn="l"/>
              </a:tabLst>
            </a:pPr>
            <a:r>
              <a:rPr lang="mk-MK" altLang="mk-MK" sz="2200" smtClean="0"/>
              <a:t>During colonization bacteria begin to communicate through phenomenon called quorum sensing by emitting chemical messages</a:t>
            </a:r>
          </a:p>
          <a:p>
            <a:pPr marL="428625" indent="-320675" algn="just" eaLnBrk="1" hangingPunct="1">
              <a:lnSpc>
                <a:spcPct val="89000"/>
              </a:lnSpc>
              <a:buClr>
                <a:srgbClr val="FFCC99"/>
              </a:buClr>
              <a:buSzPct val="45000"/>
              <a:buFontTx/>
              <a:buNone/>
              <a:tabLst>
                <a:tab pos="720725" algn="l"/>
                <a:tab pos="1444625" algn="l"/>
                <a:tab pos="2168525" algn="l"/>
                <a:tab pos="2892425" algn="l"/>
                <a:tab pos="3616325" algn="l"/>
              </a:tabLst>
            </a:pPr>
            <a:endParaRPr lang="mk-MK" altLang="mk-MK" sz="2200" smtClean="0"/>
          </a:p>
          <a:p>
            <a:pPr marL="428625" indent="-320675" algn="just" eaLnBrk="1" hangingPunct="1">
              <a:lnSpc>
                <a:spcPct val="89000"/>
              </a:lnSpc>
              <a:buClr>
                <a:srgbClr val="FFCC99"/>
              </a:buClr>
              <a:buSzPct val="45000"/>
              <a:buFont typeface="Wingdings" panose="05000000000000000000" pitchFamily="2" charset="2"/>
              <a:buChar char=""/>
              <a:tabLst>
                <a:tab pos="720725" algn="l"/>
                <a:tab pos="1444625" algn="l"/>
                <a:tab pos="2168525" algn="l"/>
                <a:tab pos="2892425" algn="l"/>
                <a:tab pos="3616325" algn="l"/>
              </a:tabLst>
            </a:pPr>
            <a:r>
              <a:rPr lang="mk-MK" altLang="mk-MK" sz="2200" smtClean="0"/>
              <a:t>Disease-causing bacteria begin to behave as a group with a communication network</a:t>
            </a:r>
          </a:p>
          <a:p>
            <a:pPr marL="428625" indent="-320675" eaLnBrk="1" hangingPunct="1">
              <a:lnSpc>
                <a:spcPct val="89000"/>
              </a:lnSpc>
              <a:buClr>
                <a:srgbClr val="FFCC99"/>
              </a:buClr>
              <a:buSzPct val="45000"/>
              <a:buFontTx/>
              <a:buNone/>
              <a:tabLst>
                <a:tab pos="720725" algn="l"/>
                <a:tab pos="1444625" algn="l"/>
                <a:tab pos="2168525" algn="l"/>
                <a:tab pos="2892425" algn="l"/>
                <a:tab pos="3616325" algn="l"/>
              </a:tabLst>
            </a:pPr>
            <a:endParaRPr lang="mk-MK" altLang="mk-MK" sz="2600" smtClean="0"/>
          </a:p>
          <a:p>
            <a:pPr marL="428625" indent="-320675" eaLnBrk="1" hangingPunct="1">
              <a:lnSpc>
                <a:spcPct val="89000"/>
              </a:lnSpc>
              <a:buClr>
                <a:srgbClr val="FFCC99"/>
              </a:buClr>
              <a:buSzPct val="45000"/>
              <a:buFontTx/>
              <a:buNone/>
              <a:tabLst>
                <a:tab pos="720725" algn="l"/>
                <a:tab pos="1444625" algn="l"/>
                <a:tab pos="2168525" algn="l"/>
                <a:tab pos="2892425" algn="l"/>
                <a:tab pos="3616325" algn="l"/>
              </a:tabLst>
            </a:pPr>
            <a:endParaRPr lang="mk-MK" altLang="mk-MK" sz="2600" smtClean="0"/>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384550"/>
            <a:ext cx="442595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9" name="Text Box 4"/>
          <p:cNvSpPr txBox="1">
            <a:spLocks noChangeArrowheads="1"/>
          </p:cNvSpPr>
          <p:nvPr/>
        </p:nvSpPr>
        <p:spPr bwMode="auto">
          <a:xfrm>
            <a:off x="5151438" y="1768475"/>
            <a:ext cx="44259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0486" rIns="0" bIns="0"/>
          <a:lstStyle>
            <a:lvl1pPr marL="430213" indent="-322263"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spcAft>
                <a:spcPts val="1425"/>
              </a:spcAft>
              <a:buClr>
                <a:srgbClr val="FFCC99"/>
              </a:buClr>
              <a:buSzPct val="45000"/>
            </a:pPr>
            <a:endParaRPr lang="mk-MK" altLang="mk-MK" sz="2200">
              <a:solidFill>
                <a:srgbClr val="99CCFF"/>
              </a:solidFill>
              <a:ea typeface="Arial Unicode MS" panose="020B0604020202020204" pitchFamily="34" charset="-128"/>
              <a:cs typeface="Arial Unicode MS" panose="020B0604020202020204" pitchFamily="34" charset="-128"/>
            </a:endParaRPr>
          </a:p>
          <a:p>
            <a:pPr eaLnBrk="1">
              <a:lnSpc>
                <a:spcPct val="89000"/>
              </a:lnSpc>
              <a:spcAft>
                <a:spcPts val="1425"/>
              </a:spcAft>
              <a:buClr>
                <a:srgbClr val="FFCC99"/>
              </a:buClr>
              <a:buSzPct val="45000"/>
              <a:buFont typeface="Wingdings" panose="05000000000000000000" pitchFamily="2" charset="2"/>
              <a:buChar char=""/>
            </a:pPr>
            <a:r>
              <a:rPr lang="mk-MK" altLang="mk-MK" sz="2200">
                <a:solidFill>
                  <a:srgbClr val="FF0000"/>
                </a:solidFill>
                <a:ea typeface="Arial Unicode MS" panose="020B0604020202020204" pitchFamily="34" charset="-128"/>
                <a:cs typeface="Arial Unicode MS" panose="020B0604020202020204" pitchFamily="34" charset="-128"/>
              </a:rPr>
              <a:t>It can occur in a single species, but also in between diverse species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03238" y="301625"/>
            <a:ext cx="9070975" cy="1262063"/>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Aim Of This Study</a:t>
            </a:r>
          </a:p>
        </p:txBody>
      </p:sp>
      <p:sp>
        <p:nvSpPr>
          <p:cNvPr id="22531" name="Rectangle 2"/>
          <p:cNvSpPr>
            <a:spLocks noGrp="1" noChangeArrowheads="1"/>
          </p:cNvSpPr>
          <p:nvPr>
            <p:ph idx="1"/>
          </p:nvPr>
        </p:nvSpPr>
        <p:spPr>
          <a:xfrm>
            <a:off x="503238" y="1768475"/>
            <a:ext cx="9070975" cy="4899025"/>
          </a:xfrm>
        </p:spPr>
        <p:txBody>
          <a:bodyPr tIns="19400"/>
          <a:lstStyle/>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200" smtClean="0"/>
              <a:t>Copper ions, either alone or in copper complexes,  have been used for centuries to disinfect liquids, solids and human tissue. Today copper is used as a water purifier, algaecide, fungicide, nematocide, molluscicide, and as an anti-bacterial agent. Copper also displays potent anti-viral activity. </a:t>
            </a:r>
            <a:r>
              <a:rPr lang="en-US" altLang="mk-MK" sz="2200" b="1" smtClean="0"/>
              <a:t>(1,2,3)</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en-US" altLang="mk-MK" sz="2200" b="1"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2200" smtClean="0">
                <a:solidFill>
                  <a:srgbClr val="FF0000"/>
                </a:solidFill>
              </a:rPr>
              <a:t>To determine biocide effect of copper sheets against hospital acquired multiresistant strains of </a:t>
            </a:r>
            <a:r>
              <a:rPr lang="en-US" altLang="mk-MK" sz="2200" i="1" smtClean="0">
                <a:solidFill>
                  <a:srgbClr val="FF0000"/>
                </a:solidFill>
              </a:rPr>
              <a:t>A.  baumannii, H. alvei, S. maltophilia</a:t>
            </a:r>
            <a:r>
              <a:rPr lang="en-US" altLang="mk-MK" sz="2200" smtClean="0">
                <a:solidFill>
                  <a:srgbClr val="FF0000"/>
                </a:solidFill>
              </a:rPr>
              <a:t> and </a:t>
            </a:r>
            <a:r>
              <a:rPr lang="en-US" altLang="mk-MK" sz="2200" i="1" smtClean="0">
                <a:solidFill>
                  <a:srgbClr val="FF0000"/>
                </a:solidFill>
              </a:rPr>
              <a:t>P. aeruginosa.</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endParaRPr lang="en-US" altLang="mk-MK" sz="2200" i="1" smtClean="0"/>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1800" smtClean="0"/>
              <a:t>1. Block, S. S. Disinfection, Sterilisation and Preservation 2001, 9, 1857. </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1800" smtClean="0"/>
              <a:t>2. Dollwet, H. H. A., Sorenson, J. R. J. Trace Elements in Medicine 2001, 2, 80. </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en-US" altLang="mk-MK" sz="1800" smtClean="0"/>
              <a:t>3. Kuhn, P. J.  http://www.copper.org/environment/doorknob.html, 1983.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503238" y="301625"/>
            <a:ext cx="9070975" cy="1262063"/>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Material And Methods (Bacterial Strains)</a:t>
            </a:r>
          </a:p>
        </p:txBody>
      </p:sp>
      <p:sp>
        <p:nvSpPr>
          <p:cNvPr id="23555" name="Rectangle 2"/>
          <p:cNvSpPr>
            <a:spLocks noGrp="1" noChangeArrowheads="1"/>
          </p:cNvSpPr>
          <p:nvPr>
            <p:ph sz="half" idx="1"/>
          </p:nvPr>
        </p:nvSpPr>
        <p:spPr>
          <a:xfrm>
            <a:off x="503238" y="1768475"/>
            <a:ext cx="4425950" cy="4989513"/>
          </a:xfrm>
        </p:spPr>
        <p:txBody>
          <a:bodyPr tIns="19400"/>
          <a:lstStyle/>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r>
              <a:rPr lang="en-US" altLang="mk-MK" sz="2200" smtClean="0"/>
              <a:t> </a:t>
            </a:r>
          </a:p>
          <a:p>
            <a:pPr marL="428625" indent="-320675"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600" smtClean="0"/>
          </a:p>
          <a:p>
            <a:pPr marL="428625" indent="-320675"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400" smtClean="0"/>
              <a:t>20 strains of </a:t>
            </a:r>
            <a:r>
              <a:rPr lang="en-US" altLang="mk-MK" sz="2400" i="1" smtClean="0"/>
              <a:t>A.  baumannii</a:t>
            </a:r>
          </a:p>
          <a:p>
            <a:pPr marL="428625" indent="-320675"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400" i="1" smtClean="0"/>
          </a:p>
          <a:p>
            <a:pPr marL="428625" indent="-320675"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400" smtClean="0"/>
              <a:t>20 strains of</a:t>
            </a:r>
            <a:r>
              <a:rPr lang="en-US" altLang="mk-MK" sz="2400" i="1" smtClean="0"/>
              <a:t> H. alvei</a:t>
            </a:r>
          </a:p>
          <a:p>
            <a:pPr marL="428625" indent="-320675"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400" i="1" smtClean="0"/>
          </a:p>
          <a:p>
            <a:pPr marL="428625" indent="-320675"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400" smtClean="0"/>
              <a:t>20</a:t>
            </a:r>
            <a:r>
              <a:rPr lang="en-US" altLang="mk-MK" sz="2400" i="1" smtClean="0"/>
              <a:t> </a:t>
            </a:r>
            <a:r>
              <a:rPr lang="en-US" altLang="mk-MK" sz="2400" smtClean="0"/>
              <a:t>strains of</a:t>
            </a:r>
            <a:r>
              <a:rPr lang="en-US" altLang="mk-MK" sz="2400" i="1" smtClean="0"/>
              <a:t> S. maltophilia</a:t>
            </a:r>
          </a:p>
          <a:p>
            <a:pPr marL="428625" indent="-320675"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400" i="1" smtClean="0"/>
          </a:p>
          <a:p>
            <a:pPr marL="428625" indent="-320675"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400" smtClean="0"/>
              <a:t>20</a:t>
            </a:r>
            <a:r>
              <a:rPr lang="en-US" altLang="mk-MK" sz="2400" i="1" smtClean="0"/>
              <a:t> </a:t>
            </a:r>
            <a:r>
              <a:rPr lang="en-US" altLang="mk-MK" sz="2400" smtClean="0"/>
              <a:t>strains of</a:t>
            </a:r>
            <a:r>
              <a:rPr lang="en-US" altLang="mk-MK" sz="2400" i="1" smtClean="0"/>
              <a:t> P. aeruginosa</a:t>
            </a:r>
          </a:p>
          <a:p>
            <a:pPr marL="428625" indent="-320675" algn="just" eaLnBrk="1" hangingPunct="1">
              <a:buFontTx/>
              <a:buNone/>
              <a:tabLst>
                <a:tab pos="720725" algn="l"/>
                <a:tab pos="1444625" algn="l"/>
                <a:tab pos="2168525" algn="l"/>
                <a:tab pos="2892425" algn="l"/>
                <a:tab pos="3616325" algn="l"/>
                <a:tab pos="4340225" algn="l"/>
              </a:tabLst>
            </a:pPr>
            <a:endParaRPr lang="en-US" altLang="mk-MK" sz="2200" smtClean="0"/>
          </a:p>
        </p:txBody>
      </p:sp>
      <p:sp>
        <p:nvSpPr>
          <p:cNvPr id="23556" name="Rectangle 3"/>
          <p:cNvSpPr>
            <a:spLocks noGrp="1" noChangeArrowheads="1"/>
          </p:cNvSpPr>
          <p:nvPr>
            <p:ph sz="half" idx="2"/>
          </p:nvPr>
        </p:nvSpPr>
        <p:spPr>
          <a:xfrm>
            <a:off x="5151438" y="1768475"/>
            <a:ext cx="4425950" cy="4989513"/>
          </a:xfrm>
        </p:spPr>
        <p:txBody>
          <a:bodyPr tIns="19400"/>
          <a:lstStyle/>
          <a:p>
            <a:pPr marL="428625" indent="-320675" algn="just" eaLnBrk="1" hangingPunct="1">
              <a:tabLst>
                <a:tab pos="720725" algn="l"/>
                <a:tab pos="1444625" algn="l"/>
                <a:tab pos="2168525" algn="l"/>
                <a:tab pos="2892425" algn="l"/>
                <a:tab pos="3616325" algn="l"/>
                <a:tab pos="4340225" algn="l"/>
              </a:tabLst>
            </a:pPr>
            <a:endParaRPr lang="en-US" altLang="mk-MK" sz="2200" smtClean="0"/>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200" smtClean="0">
              <a:solidFill>
                <a:srgbClr val="99CCFF"/>
              </a:solidFill>
            </a:endParaRP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r>
              <a:rPr lang="en-US" altLang="mk-MK" sz="2200" smtClean="0">
                <a:solidFill>
                  <a:srgbClr val="FF0000"/>
                </a:solidFill>
              </a:rPr>
              <a:t>Were isolated from patients admitted in different hospitals in Macedonia and Kosovo in one year period.</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200" smtClean="0">
              <a:solidFill>
                <a:srgbClr val="99CCFF"/>
              </a:solidFill>
            </a:endParaRP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r>
              <a:rPr lang="en-US" altLang="mk-MK" sz="2200" smtClean="0"/>
              <a:t>Strains were kept at -40oC in Laboratory for Microbiology, Diagnostic laboratories, Clinical Hospital Acibadem Sistina in Skopje, Macedonia.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03238" y="301625"/>
            <a:ext cx="9070975" cy="1262063"/>
          </a:xfrm>
        </p:spPr>
        <p:txBody>
          <a:bodyPr tIns="28218"/>
          <a:lstStyle/>
          <a:p>
            <a:pPr eaLnBrk="1" hangingPunct="1">
              <a:tabLst>
                <a:tab pos="720725" algn="l"/>
                <a:tab pos="1444625" algn="l"/>
                <a:tab pos="2168525" algn="l"/>
                <a:tab pos="2892425" algn="l"/>
                <a:tab pos="3616325" algn="l"/>
                <a:tab pos="4340225" algn="l"/>
                <a:tab pos="5064125" algn="l"/>
                <a:tab pos="5788025" algn="l"/>
                <a:tab pos="6511925" algn="l"/>
                <a:tab pos="7235825" algn="l"/>
                <a:tab pos="7959725" algn="l"/>
                <a:tab pos="8683625" algn="l"/>
              </a:tabLst>
            </a:pPr>
            <a:r>
              <a:rPr lang="mk-MK" altLang="mk-MK" sz="3200" b="1" i="1" smtClean="0">
                <a:solidFill>
                  <a:srgbClr val="C00000"/>
                </a:solidFill>
              </a:rPr>
              <a:t>Material And Methods (Susceptibility Testing)</a:t>
            </a:r>
          </a:p>
        </p:txBody>
      </p:sp>
      <p:sp>
        <p:nvSpPr>
          <p:cNvPr id="24579" name="Rectangle 2"/>
          <p:cNvSpPr>
            <a:spLocks noGrp="1" noChangeArrowheads="1"/>
          </p:cNvSpPr>
          <p:nvPr>
            <p:ph sz="half" idx="1"/>
          </p:nvPr>
        </p:nvSpPr>
        <p:spPr>
          <a:xfrm>
            <a:off x="503238" y="1768475"/>
            <a:ext cx="4425950" cy="4989513"/>
          </a:xfrm>
        </p:spPr>
        <p:txBody>
          <a:bodyPr tIns="19400"/>
          <a:lstStyle/>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200" smtClean="0"/>
          </a:p>
          <a:p>
            <a:pPr marL="428625" indent="-320675" algn="just" eaLnBrk="1" hangingPunct="1">
              <a:buClr>
                <a:srgbClr val="FFCC99"/>
              </a:buClr>
              <a:buSzPct val="45000"/>
              <a:buFont typeface="Wingdings" panose="05000000000000000000" pitchFamily="2" charset="2"/>
              <a:buChar char=""/>
              <a:tabLst>
                <a:tab pos="720725" algn="l"/>
                <a:tab pos="1444625" algn="l"/>
                <a:tab pos="2168525" algn="l"/>
                <a:tab pos="2892425" algn="l"/>
                <a:tab pos="3616325" algn="l"/>
                <a:tab pos="4340225" algn="l"/>
              </a:tabLst>
            </a:pPr>
            <a:r>
              <a:rPr lang="en-US" altLang="mk-MK" sz="2200" smtClean="0"/>
              <a:t>Antibiotic susceptibility  was tested using conventional disc diffusion method (Oxoid). </a:t>
            </a:r>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200" smtClean="0"/>
          </a:p>
          <a:p>
            <a:pPr marL="428625" indent="-320675" algn="just" eaLnBrk="1" hangingPunct="1">
              <a:buClr>
                <a:srgbClr val="FFCC99"/>
              </a:buClr>
              <a:buSzPct val="45000"/>
              <a:buFontTx/>
              <a:buNone/>
              <a:tabLst>
                <a:tab pos="720725" algn="l"/>
                <a:tab pos="1444625" algn="l"/>
                <a:tab pos="2168525" algn="l"/>
                <a:tab pos="2892425" algn="l"/>
                <a:tab pos="3616325" algn="l"/>
                <a:tab pos="4340225" algn="l"/>
              </a:tabLst>
            </a:pPr>
            <a:endParaRPr lang="en-US" altLang="mk-MK" sz="2200" smtClean="0"/>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779838"/>
            <a:ext cx="36004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4084638"/>
            <a:ext cx="2160587"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2" name="Text Box 5"/>
          <p:cNvSpPr txBox="1">
            <a:spLocks noChangeArrowheads="1"/>
          </p:cNvSpPr>
          <p:nvPr/>
        </p:nvSpPr>
        <p:spPr bwMode="auto">
          <a:xfrm>
            <a:off x="5151438" y="1768475"/>
            <a:ext cx="44259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18" rIns="0" bIns="0"/>
          <a:lstStyle>
            <a:lvl1pPr marL="430213" indent="-322263"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6088" eaLnBrk="0" fontAlgn="base" hangingPunct="0">
              <a:lnSpc>
                <a:spcPct val="93000"/>
              </a:lnSpc>
              <a:spcBef>
                <a:spcPct val="0"/>
              </a:spcBef>
              <a:spcAft>
                <a:spcPct val="0"/>
              </a:spcAft>
              <a:buClr>
                <a:srgbClr val="000000"/>
              </a:buClr>
              <a:buSzPct val="100000"/>
              <a:buFont typeface="Times New Roman" panose="02020603050405020304" pitchFamily="18" charset="0"/>
              <a:tabLst>
                <a:tab pos="722313" algn="l"/>
                <a:tab pos="1446213" algn="l"/>
                <a:tab pos="2170113" algn="l"/>
                <a:tab pos="2894013" algn="l"/>
                <a:tab pos="3617913" algn="l"/>
                <a:tab pos="4341813" algn="l"/>
              </a:tabLst>
              <a:defRPr>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a:spcAft>
                <a:spcPts val="1425"/>
              </a:spcAft>
              <a:buClr>
                <a:srgbClr val="FFCC99"/>
              </a:buClr>
              <a:buSzPct val="45000"/>
            </a:pPr>
            <a:endParaRPr lang="mk-MK" altLang="mk-MK" sz="3200">
              <a:solidFill>
                <a:srgbClr val="FFFFFF"/>
              </a:solidFill>
              <a:ea typeface="Arial Unicode MS" panose="020B0604020202020204" pitchFamily="34" charset="-128"/>
              <a:cs typeface="Arial Unicode MS" panose="020B0604020202020204" pitchFamily="34" charset="-128"/>
            </a:endParaRPr>
          </a:p>
          <a:p>
            <a:pPr algn="just" eaLnBrk="1">
              <a:spcAft>
                <a:spcPts val="1425"/>
              </a:spcAft>
              <a:buClr>
                <a:srgbClr val="FFCC99"/>
              </a:buClr>
              <a:buSzPct val="45000"/>
              <a:buFont typeface="Wingdings" panose="05000000000000000000" pitchFamily="2" charset="2"/>
              <a:buChar char=""/>
            </a:pPr>
            <a:r>
              <a:rPr lang="en-US" altLang="mk-MK" sz="2200">
                <a:solidFill>
                  <a:srgbClr val="FF0000"/>
                </a:solidFill>
                <a:ea typeface="Arial Unicode MS" panose="020B0604020202020204" pitchFamily="34" charset="-128"/>
                <a:cs typeface="Arial Unicode MS" panose="020B0604020202020204" pitchFamily="34" charset="-128"/>
              </a:rPr>
              <a:t>An E-test for Imipenem, Amikacin, Tobramycin and Piperacillin-Tazobactam was also performed in order to determine MICs (Oxoid).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1531</Words>
  <Application>Microsoft Office PowerPoint</Application>
  <PresentationFormat>Custom</PresentationFormat>
  <Paragraphs>294</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Lucida Sans Unicode</vt:lpstr>
      <vt:lpstr>Times New Roman</vt:lpstr>
      <vt:lpstr>Wingdings</vt:lpstr>
      <vt:lpstr>Arial Unicode MS</vt:lpstr>
      <vt:lpstr>Tahoma</vt:lpstr>
      <vt:lpstr>Diseño predeterminado</vt:lpstr>
      <vt:lpstr>1_Diseño predeterminado</vt:lpstr>
      <vt:lpstr>Do We Have The Magical Tool To Prevent Bacterial Survival In Hospitals CHEAP COPPER ? </vt:lpstr>
      <vt:lpstr>Copper</vt:lpstr>
      <vt:lpstr>Hospital Aquired Infections</vt:lpstr>
      <vt:lpstr>Bacterial Surviving</vt:lpstr>
      <vt:lpstr>Bacterial Biofilms</vt:lpstr>
      <vt:lpstr>Quorum Sensing In Bacterial Biofilms </vt:lpstr>
      <vt:lpstr>Aim Of This Study</vt:lpstr>
      <vt:lpstr>Material And Methods (Bacterial Strains)</vt:lpstr>
      <vt:lpstr>Material And Methods (Susceptibility Testing)</vt:lpstr>
      <vt:lpstr>Material And Methods (Biofilm Forming Ability)</vt:lpstr>
      <vt:lpstr>Material And Methods (Biofilm Forming Ability)</vt:lpstr>
      <vt:lpstr>Material And Methods (Copper Biocide Activity)</vt:lpstr>
      <vt:lpstr>Results (Susceptibility Testing)</vt:lpstr>
      <vt:lpstr>Results (Biofilm Forming Ability)</vt:lpstr>
      <vt:lpstr>Results (Copper Biocide Activity)</vt:lpstr>
      <vt:lpstr>Results (Copper Biocide Activity)</vt:lpstr>
      <vt:lpstr>Conclusions</vt:lpstr>
      <vt:lpstr>Conclusions</vt:lpstr>
      <vt:lpstr>PowerPoint Presentation</vt:lpstr>
      <vt:lpstr>The project team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Aneta</dc:creator>
  <cp:lastModifiedBy>key4events</cp:lastModifiedBy>
  <cp:revision>128</cp:revision>
  <cp:lastPrinted>1601-01-01T00:00:00Z</cp:lastPrinted>
  <dcterms:created xsi:type="dcterms:W3CDTF">2015-09-11T14:56:27Z</dcterms:created>
  <dcterms:modified xsi:type="dcterms:W3CDTF">2015-10-08T09:08:01Z</dcterms:modified>
</cp:coreProperties>
</file>